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153_40E30290.xml" ContentType="application/vnd.ms-powerpoint.comments+xml"/>
  <Override PartName="/ppt/notesSlides/notesSlide22.xml" ContentType="application/vnd.openxmlformats-officedocument.presentationml.notesSlide+xml"/>
  <Override PartName="/ppt/comments/modernComment_152_904225B0.xml" ContentType="application/vnd.ms-powerpoint.comments+xml"/>
  <Override PartName="/ppt/notesSlides/notesSlide23.xml" ContentType="application/vnd.openxmlformats-officedocument.presentationml.notesSlide+xml"/>
  <Override PartName="/ppt/comments/modernComment_16D_9A77E8D9.xml" ContentType="application/vnd.ms-powerpoint.comments+xml"/>
  <Override PartName="/ppt/ink/ink1.xml" ContentType="application/inkml+xml"/>
  <Override PartName="/ppt/ink/ink2.xml" ContentType="application/inkml+xml"/>
  <Override PartName="/ppt/notesSlides/notesSlide24.xml" ContentType="application/vnd.openxmlformats-officedocument.presentationml.notesSlide+xml"/>
  <Override PartName="/ppt/comments/modernComment_171_E10C4B10.xml" ContentType="application/vnd.ms-powerpoint.comments+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Lst>
  <p:notesMasterIdLst>
    <p:notesMasterId r:id="rId36"/>
  </p:notesMasterIdLst>
  <p:handoutMasterIdLst>
    <p:handoutMasterId r:id="rId37"/>
  </p:handoutMasterIdLst>
  <p:sldIdLst>
    <p:sldId id="309" r:id="rId6"/>
    <p:sldId id="290" r:id="rId7"/>
    <p:sldId id="310" r:id="rId8"/>
    <p:sldId id="311" r:id="rId9"/>
    <p:sldId id="312" r:id="rId10"/>
    <p:sldId id="368" r:id="rId11"/>
    <p:sldId id="267" r:id="rId12"/>
    <p:sldId id="314" r:id="rId13"/>
    <p:sldId id="315" r:id="rId14"/>
    <p:sldId id="366" r:id="rId15"/>
    <p:sldId id="359" r:id="rId16"/>
    <p:sldId id="293" r:id="rId17"/>
    <p:sldId id="349" r:id="rId18"/>
    <p:sldId id="316" r:id="rId19"/>
    <p:sldId id="352" r:id="rId20"/>
    <p:sldId id="345" r:id="rId21"/>
    <p:sldId id="350" r:id="rId22"/>
    <p:sldId id="353" r:id="rId23"/>
    <p:sldId id="347" r:id="rId24"/>
    <p:sldId id="354" r:id="rId25"/>
    <p:sldId id="346" r:id="rId26"/>
    <p:sldId id="355" r:id="rId27"/>
    <p:sldId id="360" r:id="rId28"/>
    <p:sldId id="370" r:id="rId29"/>
    <p:sldId id="362" r:id="rId30"/>
    <p:sldId id="339" r:id="rId31"/>
    <p:sldId id="338" r:id="rId32"/>
    <p:sldId id="365" r:id="rId33"/>
    <p:sldId id="369" r:id="rId34"/>
    <p:sldId id="37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AB4A02-A7AE-1512-E712-B278B1181FE9}" name="Daniel Marks" initials="DM" userId="S::daniel.marks@blackbaud.me::3b8ba931-dede-4b97-b60b-d31717a31976" providerId="AD"/>
  <p188:author id="{98BD5E20-A1E7-7989-F395-22443D1BA5D1}" name="V-Bryony Yanney" initials="VY" userId="S::bryony.yanney@blackbaud.me::189c5106-5702-4f42-a7ae-43cc43abd7ff" providerId="AD"/>
  <p188:author id="{CDE92035-D96F-2143-F7D6-CC9D51085B96}" name="Daniel Marks" initials="" userId="S::Daniel.Marks@blackbaud.me::3b8ba931-dede-4b97-b60b-d31717a31976" providerId="AD"/>
  <p188:author id="{8729C739-CE04-2EAD-530F-5798DA626322}" name="Jemma Best" initials="JB" userId="S::jemma.best@blackbaud.me::ac6b0631-789b-4f29-ba8f-c892e26e4599" providerId="AD"/>
  <p188:author id="{056CD349-96A2-46E2-D992-2F869331511C}" name="Olive Lai" initials="OL" userId="S::olive.lai@blackbaud.me::12670dee-0afd-446b-8538-4d444bb432b5" providerId="AD"/>
  <p188:author id="{147CB298-DB39-1BBC-D387-29512A7071A6}" name="Jemma Best" initials="JB" userId="S::Jemma.Best@blackbaud.me::ac6b0631-789b-4f29-ba8f-c892e26e4599" providerId="AD"/>
  <p188:author id="{74885F9A-DA7E-DB09-DEBA-112879AB3F57}" name="V-Megan Hirst" initials="" userId="S::Megan.Hirst@blackbaud.me::d9fec241-32ce-4758-b52e-b3746fd0b3b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156"/>
    <a:srgbClr val="B061F2"/>
    <a:srgbClr val="00D3FF"/>
    <a:srgbClr val="D5F6FF"/>
    <a:srgbClr val="EFDFFC"/>
    <a:srgbClr val="CB9CF1"/>
    <a:srgbClr val="F5F5F5"/>
    <a:srgbClr val="66E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4A2B30-0E33-2AA9-3FE4-70D26A983AF4}" v="23" dt="2023-11-14T11:10:11.226"/>
    <p1510:client id="{6B453A0C-A410-BC69-18EB-5F37EA96E7BB}" v="41" dt="2023-11-14T11:22:19.058"/>
    <p1510:client id="{95DDBCAA-E675-EEFC-A7AA-BCFB2EB8B755}" v="413" dt="2023-11-13T10:58:52.309"/>
    <p1510:client id="{AFC43F96-EBBF-E34C-8CE6-D736B36C17C9}" v="4636" dt="2023-11-13T10:58:28.748"/>
    <p1510:client id="{BDDA3F5F-8CF1-0A10-850F-4A2E7DD447A2}" v="56" dt="2023-11-13T12:07:31.616"/>
    <p1510:client id="{C112F1BB-4504-C988-A9AF-E3A6B5A55932}" v="1270" dt="2023-11-13T10:21:12.955"/>
    <p1510:client id="{CA42C7BE-5D56-4F74-91A6-50FEF2EF844B}" v="933" dt="2023-11-13T11:50:28.3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3A_4F812C74.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00D3FF"/>
              </a:solidFill>
              <a:ln w="19050">
                <a:noFill/>
              </a:ln>
              <a:effectLst/>
            </c:spPr>
            <c:extLst>
              <c:ext xmlns:c16="http://schemas.microsoft.com/office/drawing/2014/chart" uri="{C3380CC4-5D6E-409C-BE32-E72D297353CC}">
                <c16:uniqueId val="{00000001-C4F8-C841-B882-8C90EFA80D39}"/>
              </c:ext>
            </c:extLst>
          </c:dPt>
          <c:dPt>
            <c:idx val="1"/>
            <c:bubble3D val="0"/>
            <c:spPr>
              <a:solidFill>
                <a:srgbClr val="B061F2"/>
              </a:solidFill>
              <a:ln w="19050">
                <a:noFill/>
              </a:ln>
              <a:effectLst/>
            </c:spPr>
            <c:extLst>
              <c:ext xmlns:c16="http://schemas.microsoft.com/office/drawing/2014/chart" uri="{C3380CC4-5D6E-409C-BE32-E72D297353CC}">
                <c16:uniqueId val="{00000003-C4F8-C841-B882-8C90EFA80D39}"/>
              </c:ext>
            </c:extLst>
          </c:dPt>
          <c:dPt>
            <c:idx val="2"/>
            <c:bubble3D val="0"/>
            <c:spPr>
              <a:solidFill>
                <a:schemeClr val="accent3"/>
              </a:solidFill>
              <a:ln w="19050">
                <a:noFill/>
              </a:ln>
              <a:effectLst/>
            </c:spPr>
            <c:extLst>
              <c:ext xmlns:c16="http://schemas.microsoft.com/office/drawing/2014/chart" uri="{C3380CC4-5D6E-409C-BE32-E72D297353CC}">
                <c16:uniqueId val="{00000004-C4F8-C841-B882-8C90EFA80D3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8F1-4149-9563-42516CF0C5BE}"/>
              </c:ext>
            </c:extLst>
          </c:dPt>
          <c:cat>
            <c:strRef>
              <c:f>Sheet1!$A$2:$A$5</c:f>
              <c:strCache>
                <c:ptCount val="3"/>
                <c:pt idx="0">
                  <c:v>1st Qtr</c:v>
                </c:pt>
                <c:pt idx="1">
                  <c:v>2nd Qtr</c:v>
                </c:pt>
                <c:pt idx="2">
                  <c:v>3rd Qtr</c:v>
                </c:pt>
              </c:strCache>
            </c:strRef>
          </c:cat>
          <c:val>
            <c:numRef>
              <c:f>Sheet1!$B$2:$B$5</c:f>
              <c:numCache>
                <c:formatCode>General</c:formatCode>
                <c:ptCount val="4"/>
                <c:pt idx="0">
                  <c:v>33</c:v>
                </c:pt>
                <c:pt idx="1">
                  <c:v>33</c:v>
                </c:pt>
                <c:pt idx="2">
                  <c:v>33</c:v>
                </c:pt>
              </c:numCache>
            </c:numRef>
          </c:val>
          <c:extLst>
            <c:ext xmlns:c16="http://schemas.microsoft.com/office/drawing/2014/chart" uri="{C3380CC4-5D6E-409C-BE32-E72D297353CC}">
              <c16:uniqueId val="{00000000-C4F8-C841-B882-8C90EFA80D3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52_904225B0.xml><?xml version="1.0" encoding="utf-8"?>
<p188:cmLst xmlns:a="http://schemas.openxmlformats.org/drawingml/2006/main" xmlns:r="http://schemas.openxmlformats.org/officeDocument/2006/relationships" xmlns:p188="http://schemas.microsoft.com/office/powerpoint/2018/8/main">
  <p188:cm id="{ACC8BD9C-9082-4AEE-8A32-5DCA5C3CA10F}" authorId="{147CB298-DB39-1BBC-D387-29512A7071A6}" created="2023-11-13T11:45:22.118">
    <ac:deMkLst xmlns:ac="http://schemas.microsoft.com/office/drawing/2013/main/command">
      <pc:docMk xmlns:pc="http://schemas.microsoft.com/office/powerpoint/2013/main/command"/>
      <pc:sldMk xmlns:pc="http://schemas.microsoft.com/office/powerpoint/2013/main/command" cId="2420254128" sldId="338"/>
      <ac:picMk id="24" creationId="{747318D9-24D1-0CED-ED06-74012809505A}"/>
    </ac:deMkLst>
    <p188:txBody>
      <a:bodyPr/>
      <a:lstStyle/>
      <a:p>
        <a:r>
          <a:rPr lang="en-GB"/>
          <a:t>Replace with Hermione example - same as on slide 8</a:t>
        </a:r>
      </a:p>
    </p188:txBody>
  </p188:cm>
</p188:cmLst>
</file>

<file path=ppt/comments/modernComment_153_40E30290.xml><?xml version="1.0" encoding="utf-8"?>
<p188:cmLst xmlns:a="http://schemas.openxmlformats.org/drawingml/2006/main" xmlns:r="http://schemas.openxmlformats.org/officeDocument/2006/relationships" xmlns:p188="http://schemas.microsoft.com/office/powerpoint/2018/8/main">
  <p188:cm id="{D873813B-C33C-4B0D-8BBC-36EDC3359F7D}" authorId="{147CB298-DB39-1BBC-D387-29512A7071A6}" created="2023-11-13T11:44:37.191">
    <ac:deMkLst xmlns:ac="http://schemas.microsoft.com/office/drawing/2013/main/command">
      <pc:docMk xmlns:pc="http://schemas.microsoft.com/office/powerpoint/2013/main/command"/>
      <pc:sldMk xmlns:pc="http://schemas.microsoft.com/office/powerpoint/2013/main/command" cId="1088619152" sldId="339"/>
      <ac:spMk id="35" creationId="{73968828-B13D-DD84-E54C-8F4E0BC546EC}"/>
    </ac:deMkLst>
    <p188:txBody>
      <a:bodyPr/>
      <a:lstStyle/>
      <a:p>
        <a:r>
          <a:rPr lang="en-GB"/>
          <a:t>Add Hermione example here </a:t>
        </a:r>
      </a:p>
    </p188:txBody>
  </p188:cm>
</p188:cmLst>
</file>

<file path=ppt/comments/modernComment_16D_9A77E8D9.xml><?xml version="1.0" encoding="utf-8"?>
<p188:cmLst xmlns:a="http://schemas.openxmlformats.org/drawingml/2006/main" xmlns:r="http://schemas.openxmlformats.org/officeDocument/2006/relationships" xmlns:p188="http://schemas.microsoft.com/office/powerpoint/2018/8/main">
  <p188:cm id="{B4DE8081-EDA6-4A08-954A-0D7ED4C22AA9}" authorId="{8729C739-CE04-2EAD-530F-5798DA626322}" created="2023-11-14T11:04:22.183" startDate="2023-11-14T11:04:22.183" dueDate="2023-11-14T11:04:22.183" assignedTo="{CDE92035-D96F-2143-F7D6-CC9D51085B96}" title="@Daniel Marks please could you delete 'Place your picture here' as I think they will just draw there. Could we replace 'Analytical' with 'Attention to detail'? Needs to be applied to slides 8 and 27 too.">
    <ac:deMkLst xmlns:ac="http://schemas.microsoft.com/office/drawing/2013/main/command">
      <pc:docMk xmlns:pc="http://schemas.microsoft.com/office/powerpoint/2013/main/command"/>
      <pc:sldMk xmlns:pc="http://schemas.microsoft.com/office/powerpoint/2013/main/command" cId="2591549657" sldId="365"/>
      <ac:grpSpMk id="2" creationId="{DE1105B1-22A3-B5BF-06BA-4B39785D838C}"/>
    </ac:deMkLst>
    <p188:replyLst>
      <p188:reply id="{D66772CE-D410-4930-8CA4-45567E9A2B37}" authorId="{74AB4A02-A7AE-1512-E712-B278B1181FE9}" created="2023-11-14T11:22:19.058">
        <p188:txBody>
          <a:bodyPr/>
          <a:lstStyle/>
          <a:p>
            <a:r>
              <a:rPr lang="en-GB"/>
              <a:t>[@Jemma Best] Have made those changes and replaced the images in this file</a:t>
            </a:r>
          </a:p>
        </p188:txBody>
      </p188:reply>
    </p188:replyLst>
    <p188:txBody>
      <a:bodyPr/>
      <a:lstStyle/>
      <a:p>
        <a:r>
          <a:rPr lang="en-US"/>
          <a:t>[@Daniel Marks] please could you delete 'Place your picture here' as I think they will just draw there. 
Could we replace 'Analytical' with 'Attention to detail'? 
Needs to be applied to slides 8 and 27 too. </a:t>
        </a:r>
      </a:p>
    </p188:txBody>
    <p188:extLst>
      <p:ext xmlns:p="http://schemas.openxmlformats.org/presentationml/2006/main" uri="{5BB2D875-25FF-4072-B9AC-8F64D62656EB}">
        <p228:taskDetails xmlns:p228="http://schemas.microsoft.com/office/powerpoint/2022/08/main">
          <p228:history>
            <p228:event time="2023-11-14T11:04:22.183" id="{7ACFD1A0-6F06-4E67-BF18-56FDD8246A3A}">
              <p228:atrbtn authorId="{8729C739-CE04-2EAD-530F-5798DA626322}"/>
              <p228:anchr>
                <p228:comment id="{B4DE8081-EDA6-4A08-954A-0D7ED4C22AA9}"/>
              </p228:anchr>
              <p228:add/>
            </p228:event>
            <p228:event time="2023-11-14T11:04:22.183" id="{4CD356EB-ABCD-4A3C-9A06-97E93D114ECB}">
              <p228:atrbtn authorId="{8729C739-CE04-2EAD-530F-5798DA626322}"/>
              <p228:anchr>
                <p228:comment id="{B4DE8081-EDA6-4A08-954A-0D7ED4C22AA9}"/>
              </p228:anchr>
              <p228:asgn authorId="{CDE92035-D96F-2143-F7D6-CC9D51085B96}"/>
            </p228:event>
            <p228:event time="2023-11-14T11:04:22.183" id="{47DB7801-8886-44C1-B896-F184E85AB8EA}">
              <p228:atrbtn authorId="{8729C739-CE04-2EAD-530F-5798DA626322}"/>
              <p228:anchr>
                <p228:comment id="{B4DE8081-EDA6-4A08-954A-0D7ED4C22AA9}"/>
              </p228:anchr>
              <p228:title val="@Daniel Marks please could you delete 'Place your picture here' as I think they will just draw there. Could we replace 'Analytical' with 'Attention to detail'? Needs to be applied to slides 8 and 27 too."/>
            </p228:event>
            <p228:event time="2023-11-14T11:04:22.183" id="{58A5ACC4-75EB-41A1-81B6-289BA74C9C9D}">
              <p228:atrbtn authorId="{8729C739-CE04-2EAD-530F-5798DA626322}"/>
              <p228:anchr>
                <p228:comment id="{B4DE8081-EDA6-4A08-954A-0D7ED4C22AA9}"/>
              </p228:anchr>
              <p228:date stDt="2023-11-14T11:04:22.183" endDt="2023-11-14T11:04:22.183"/>
            </p228:event>
          </p228:history>
        </p228:taskDetails>
      </p:ext>
    </p188:extLst>
  </p188:cm>
</p188:cmLst>
</file>

<file path=ppt/comments/modernComment_171_E10C4B10.xml><?xml version="1.0" encoding="utf-8"?>
<p188:cmLst xmlns:a="http://schemas.openxmlformats.org/drawingml/2006/main" xmlns:r="http://schemas.openxmlformats.org/officeDocument/2006/relationships" xmlns:p188="http://schemas.microsoft.com/office/powerpoint/2018/8/main">
  <p188:cm id="{5119C1A8-32FD-4C9C-B272-A9A951DF531B}" authorId="{147CB298-DB39-1BBC-D387-29512A7071A6}" created="2023-11-13T11:32:13.715">
    <ac:txMkLst xmlns:ac="http://schemas.microsoft.com/office/drawing/2013/main/command">
      <pc:docMk xmlns:pc="http://schemas.microsoft.com/office/powerpoint/2013/main/command"/>
      <pc:sldMk xmlns:pc="http://schemas.microsoft.com/office/powerpoint/2013/main/command" cId="3775679248" sldId="369"/>
      <ac:spMk id="36" creationId="{66ED5111-308F-B828-6A9D-D038D68E709F}"/>
      <ac:txMk cp="0" len="28">
        <ac:context len="29" hash="1843114739"/>
      </ac:txMk>
    </ac:txMkLst>
    <p188:pos x="6990471" y="339265"/>
    <p188:txBody>
      <a:bodyPr/>
      <a:lstStyle/>
      <a:p>
        <a:r>
          <a:rPr lang="en-GB"/>
          <a:t>Replace with the new version of the card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D9CF0C-41A7-8667-252D-6D57D311AB8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63151BB-066B-3668-398E-A08E7517005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7D1D66-C645-DB45-B866-AA9BEDFAB513}" type="datetimeFigureOut">
              <a:rPr lang="en-US" smtClean="0"/>
              <a:t>11/15/2023</a:t>
            </a:fld>
            <a:endParaRPr lang="en-US"/>
          </a:p>
        </p:txBody>
      </p:sp>
      <p:sp>
        <p:nvSpPr>
          <p:cNvPr id="4" name="Footer Placeholder 3">
            <a:extLst>
              <a:ext uri="{FF2B5EF4-FFF2-40B4-BE49-F238E27FC236}">
                <a16:creationId xmlns:a16="http://schemas.microsoft.com/office/drawing/2014/main" id="{79B4B6C2-98AE-D617-9795-C99FE2D938E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F16F572-3923-4796-CC08-0B5FA291027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D1CF3EF-8D09-A942-9EBA-CBEA6B558AFA}" type="slidenum">
              <a:rPr lang="en-US" smtClean="0"/>
              <a:t>‹#›</a:t>
            </a:fld>
            <a:endParaRPr lang="en-US"/>
          </a:p>
        </p:txBody>
      </p:sp>
    </p:spTree>
    <p:extLst>
      <p:ext uri="{BB962C8B-B14F-4D97-AF65-F5344CB8AC3E}">
        <p14:creationId xmlns:p14="http://schemas.microsoft.com/office/powerpoint/2010/main" val="186106206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4T11:22:25.474"/>
    </inkml:context>
    <inkml:brush xml:id="br0">
      <inkml:brushProperty name="width" value="0.1" units="cm"/>
      <inkml:brushProperty name="height" value="0.1" units="cm"/>
    </inkml:brush>
  </inkml:definitions>
  <inkml:trace contextRef="#ctx0" brushRef="#br0">3576 1468 7330 0 0,'6'-1'3666'0'0,"3"-1"-3763"0"0,2 0-159 0 0,0-1-4066 0 0,0 0 1009 0 0,-3 0 3313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4T11:22:25.475"/>
    </inkml:context>
    <inkml:brush xml:id="br0">
      <inkml:brushProperty name="width" value="0.1" units="cm"/>
      <inkml:brushProperty name="height" value="0.1" units="cm"/>
    </inkml:brush>
  </inkml:definitions>
  <inkml:trace contextRef="#ctx0" brushRef="#br0">4903 1393 7874 0 0,'3'-1'1377'0'0,"3"-1"175"0"0,1 0-1616 0 0,0 1-800 0 0,0 0-1009 0 0,-1 1-3954 0 0,-1 0 5827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1966B9-C3D1-0546-A32B-6ED2718F7A12}" type="datetimeFigureOut">
              <a:rPr lang="en-US" smtClean="0"/>
              <a:t>11/15/2023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796002-58E3-F147-8FBD-8FB49DEC1B0C}" type="slidenum">
              <a:rPr lang="en-US" smtClean="0"/>
              <a:t>‹#›</a:t>
            </a:fld>
            <a:endParaRPr lang="en-US"/>
          </a:p>
        </p:txBody>
      </p:sp>
    </p:spTree>
    <p:extLst>
      <p:ext uri="{BB962C8B-B14F-4D97-AF65-F5344CB8AC3E}">
        <p14:creationId xmlns:p14="http://schemas.microsoft.com/office/powerpoint/2010/main" val="3738616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F0796002-58E3-F147-8FBD-8FB49DEC1B0C}" type="slidenum">
              <a:rPr lang="en-US" smtClean="0"/>
              <a:t>6</a:t>
            </a:fld>
            <a:endParaRPr lang="en-US"/>
          </a:p>
        </p:txBody>
      </p:sp>
    </p:spTree>
    <p:extLst>
      <p:ext uri="{BB962C8B-B14F-4D97-AF65-F5344CB8AC3E}">
        <p14:creationId xmlns:p14="http://schemas.microsoft.com/office/powerpoint/2010/main" val="3160685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Part A, Activity 2 – 10 minutes</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F0796002-58E3-F147-8FBD-8FB49DEC1B0C}" type="slidenum">
              <a:rPr lang="en-US" smtClean="0"/>
              <a:t>15</a:t>
            </a:fld>
            <a:endParaRPr lang="en-US"/>
          </a:p>
        </p:txBody>
      </p:sp>
    </p:spTree>
    <p:extLst>
      <p:ext uri="{BB962C8B-B14F-4D97-AF65-F5344CB8AC3E}">
        <p14:creationId xmlns:p14="http://schemas.microsoft.com/office/powerpoint/2010/main" val="10514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Part A, Activity 2 – 5 minutes</a:t>
            </a:r>
            <a:endParaRPr lang="en-US"/>
          </a:p>
          <a:p>
            <a:endParaRPr lang="en-US"/>
          </a:p>
          <a:p>
            <a:pPr marL="228600" indent="-228600">
              <a:buAutoNum type="arabicPeriod"/>
            </a:pPr>
            <a:r>
              <a:rPr lang="en-US">
                <a:cs typeface="Calibri"/>
              </a:rPr>
              <a:t>Ask students to suggest possible careers that link to the interests on the slide. </a:t>
            </a:r>
            <a:r>
              <a:rPr lang="en-US"/>
              <a:t>This will get the students to start considering the role of a careers advisor.</a:t>
            </a:r>
            <a:endParaRPr lang="en-US">
              <a:cs typeface="Calibri" panose="020F0502020204030204"/>
            </a:endParaRPr>
          </a:p>
          <a:p>
            <a:pPr marL="228600" indent="-228600">
              <a:buAutoNum type="arabicPeriod"/>
            </a:pPr>
            <a:r>
              <a:rPr lang="en-US">
                <a:cs typeface="Calibri" panose="020F0502020204030204"/>
              </a:rPr>
              <a:t>Click to reveal the 'How about becoming a...' answers one by one. </a:t>
            </a:r>
          </a:p>
          <a:p>
            <a:pPr marL="228600" indent="-228600">
              <a:buAutoNum type="arabicPeriod"/>
            </a:pPr>
            <a:r>
              <a:rPr lang="en-US">
                <a:cs typeface="Calibri" panose="020F0502020204030204"/>
              </a:rPr>
              <a:t>Remind students that interests are just one element to consider when suggesting possible career paths.</a:t>
            </a:r>
          </a:p>
          <a:p>
            <a:endParaRPr lang="en-US">
              <a:cs typeface="Calibri" panose="020F0502020204030204"/>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F0796002-58E3-F147-8FBD-8FB49DEC1B0C}" type="slidenum">
              <a:rPr lang="en-US" smtClean="0"/>
              <a:t>16</a:t>
            </a:fld>
            <a:endParaRPr lang="en-US"/>
          </a:p>
        </p:txBody>
      </p:sp>
    </p:spTree>
    <p:extLst>
      <p:ext uri="{BB962C8B-B14F-4D97-AF65-F5344CB8AC3E}">
        <p14:creationId xmlns:p14="http://schemas.microsoft.com/office/powerpoint/2010/main" val="3063109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Part A, Activity 2 – 5 minutes</a:t>
            </a:r>
            <a:endParaRPr lang="en-US"/>
          </a:p>
          <a:p>
            <a:endParaRPr lang="en-US">
              <a:ea typeface="Calibri"/>
              <a:cs typeface="Calibri"/>
            </a:endParaRPr>
          </a:p>
          <a:p>
            <a:pPr marL="228600" indent="-228600">
              <a:buFont typeface="+mj-lt"/>
              <a:buAutoNum type="arabicPeriod"/>
            </a:pPr>
            <a:r>
              <a:rPr lang="en-US">
                <a:ea typeface="Calibri"/>
                <a:cs typeface="Calibri"/>
              </a:rPr>
              <a:t>Prompt students to think back to the character they chose in Activity 1.</a:t>
            </a:r>
          </a:p>
          <a:p>
            <a:pPr marL="228600" indent="-228600">
              <a:buFont typeface="+mj-lt"/>
              <a:buAutoNum type="arabicPeriod"/>
            </a:pPr>
            <a:r>
              <a:rPr lang="en-US">
                <a:ea typeface="Calibri"/>
                <a:cs typeface="Calibri"/>
              </a:rPr>
              <a:t>Ask them to fill in the section in blue, identifying their character’s top three interests as well as which one is the most important.</a:t>
            </a:r>
          </a:p>
          <a:p>
            <a:pPr marL="228600" indent="-228600">
              <a:buFont typeface="+mj-lt"/>
              <a:buAutoNum type="arabicPeriod"/>
            </a:pPr>
            <a:r>
              <a:rPr lang="en-US">
                <a:ea typeface="Calibri"/>
                <a:cs typeface="Calibri"/>
              </a:rPr>
              <a:t>Remind students that a career doesn’t have to align with interests and will often not meet all three but finding a job which fits at least one interest will make the work more enjoyable.</a:t>
            </a:r>
          </a:p>
          <a:p>
            <a:endParaRPr lang="en-US">
              <a:ea typeface="Calibri"/>
              <a:cs typeface="Calibri"/>
            </a:endParaRPr>
          </a:p>
          <a:p>
            <a:r>
              <a:rPr lang="en-US"/>
              <a:t>Students have now explored how strengths and interests can affect decisions about career choice, but there's one more element to look at before we are ready to become careers advisors.</a:t>
            </a:r>
            <a:endParaRPr lang="en-US">
              <a:ea typeface="Calibri"/>
              <a:cs typeface="Calibri"/>
            </a:endParaRPr>
          </a:p>
          <a:p>
            <a:pPr marL="171450" indent="-171450">
              <a:buFont typeface="Arial"/>
              <a:buChar char="•"/>
            </a:pP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F0796002-58E3-F147-8FBD-8FB49DEC1B0C}" type="slidenum">
              <a:rPr lang="en-US" smtClean="0"/>
              <a:t>17</a:t>
            </a:fld>
            <a:endParaRPr lang="en-US"/>
          </a:p>
        </p:txBody>
      </p:sp>
    </p:spTree>
    <p:extLst>
      <p:ext uri="{BB962C8B-B14F-4D97-AF65-F5344CB8AC3E}">
        <p14:creationId xmlns:p14="http://schemas.microsoft.com/office/powerpoint/2010/main" val="1619890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Part A, Activity 3 – 10 minutes</a:t>
            </a:r>
            <a:endParaRPr lang="en-US"/>
          </a:p>
        </p:txBody>
      </p:sp>
      <p:sp>
        <p:nvSpPr>
          <p:cNvPr id="4" name="Slide Number Placeholder 3"/>
          <p:cNvSpPr>
            <a:spLocks noGrp="1"/>
          </p:cNvSpPr>
          <p:nvPr>
            <p:ph type="sldNum" sz="quarter" idx="5"/>
          </p:nvPr>
        </p:nvSpPr>
        <p:spPr/>
        <p:txBody>
          <a:bodyPr/>
          <a:lstStyle/>
          <a:p>
            <a:fld id="{F0796002-58E3-F147-8FBD-8FB49DEC1B0C}" type="slidenum">
              <a:rPr lang="en-US" smtClean="0"/>
              <a:t>18</a:t>
            </a:fld>
            <a:endParaRPr lang="en-US"/>
          </a:p>
        </p:txBody>
      </p:sp>
    </p:spTree>
    <p:extLst>
      <p:ext uri="{BB962C8B-B14F-4D97-AF65-F5344CB8AC3E}">
        <p14:creationId xmlns:p14="http://schemas.microsoft.com/office/powerpoint/2010/main" val="10514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Part A, Activity 3 </a:t>
            </a:r>
            <a:endParaRPr lang="en-US"/>
          </a:p>
          <a:p>
            <a:endParaRPr lang="en-US">
              <a:solidFill>
                <a:srgbClr val="1F1F1F"/>
              </a:solidFill>
              <a:latin typeface="Source Sans Pro"/>
              <a:ea typeface="Source Sans Pro"/>
            </a:endParaRPr>
          </a:p>
          <a:p>
            <a:r>
              <a:rPr lang="en-US">
                <a:solidFill>
                  <a:srgbClr val="1F1F1F"/>
                </a:solidFill>
                <a:latin typeface="Source Sans Pro"/>
              </a:rPr>
              <a:t>Introduce this section by reading out the question ‘What are values?’.</a:t>
            </a:r>
          </a:p>
          <a:p>
            <a:endParaRPr lang="en-US">
              <a:solidFill>
                <a:srgbClr val="000000"/>
              </a:solidFill>
              <a:latin typeface="Calibri" panose="020F0502020204030204"/>
              <a:ea typeface="Calibri" panose="020F0502020204030204"/>
              <a:cs typeface="Calibri" panose="020F0502020204030204"/>
            </a:endParaRPr>
          </a:p>
          <a:p>
            <a:endParaRPr lang="en-US">
              <a:solidFill>
                <a:srgbClr val="000000"/>
              </a:solidFill>
              <a:latin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F0796002-58E3-F147-8FBD-8FB49DEC1B0C}" type="slidenum">
              <a:rPr lang="en-US" smtClean="0"/>
              <a:t>19</a:t>
            </a:fld>
            <a:endParaRPr lang="en-US"/>
          </a:p>
        </p:txBody>
      </p:sp>
    </p:spTree>
    <p:extLst>
      <p:ext uri="{BB962C8B-B14F-4D97-AF65-F5344CB8AC3E}">
        <p14:creationId xmlns:p14="http://schemas.microsoft.com/office/powerpoint/2010/main" val="2673155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Part A, Activity 3 – 5 minutes</a:t>
            </a:r>
            <a:endParaRPr lang="en-US"/>
          </a:p>
          <a:p>
            <a:endParaRPr lang="en-US">
              <a:solidFill>
                <a:srgbClr val="000000"/>
              </a:solidFill>
            </a:endParaRPr>
          </a:p>
          <a:p>
            <a:pPr marL="228600" indent="-228600">
              <a:buFont typeface="+mj-lt"/>
              <a:buAutoNum type="arabicPeriod"/>
            </a:pPr>
            <a:r>
              <a:rPr lang="en-US">
                <a:ea typeface="Calibri"/>
                <a:cs typeface="Calibri"/>
              </a:rPr>
              <a:t>Prompt students to think back to the character they chose in Activity 1.</a:t>
            </a:r>
          </a:p>
          <a:p>
            <a:pPr marL="228600" indent="-228600">
              <a:buFont typeface="+mj-lt"/>
              <a:buAutoNum type="arabicPeriod"/>
            </a:pPr>
            <a:r>
              <a:rPr lang="en-US">
                <a:ea typeface="Calibri"/>
                <a:cs typeface="Calibri"/>
              </a:rPr>
              <a:t>Ask them to fill in the section in blue, identifying their character’s top three values as well as which one is the most important.</a:t>
            </a:r>
            <a:endParaRPr lang="en-US">
              <a:solidFill>
                <a:srgbClr val="1F1F1F"/>
              </a:solidFill>
              <a:latin typeface="Source Sans Pro"/>
            </a:endParaRPr>
          </a:p>
          <a:p>
            <a:endParaRPr lang="en-US">
              <a:solidFill>
                <a:srgbClr val="000000"/>
              </a:solidFill>
              <a:latin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1F1F1F"/>
                </a:solidFill>
                <a:latin typeface="Source Sans Pro"/>
              </a:rPr>
              <a:t>To support students, show the list of values on slide 21. Note that this is NOT an exhaustive list and students may think of more.</a:t>
            </a:r>
          </a:p>
          <a:p>
            <a:endParaRPr lang="en-US"/>
          </a:p>
        </p:txBody>
      </p:sp>
      <p:sp>
        <p:nvSpPr>
          <p:cNvPr id="4" name="Slide Number Placeholder 3"/>
          <p:cNvSpPr>
            <a:spLocks noGrp="1"/>
          </p:cNvSpPr>
          <p:nvPr>
            <p:ph type="sldNum" sz="quarter" idx="5"/>
          </p:nvPr>
        </p:nvSpPr>
        <p:spPr/>
        <p:txBody>
          <a:bodyPr/>
          <a:lstStyle/>
          <a:p>
            <a:fld id="{F0796002-58E3-F147-8FBD-8FB49DEC1B0C}" type="slidenum">
              <a:rPr lang="en-US" smtClean="0"/>
              <a:t>20</a:t>
            </a:fld>
            <a:endParaRPr lang="en-US"/>
          </a:p>
        </p:txBody>
      </p:sp>
    </p:spTree>
    <p:extLst>
      <p:ext uri="{BB962C8B-B14F-4D97-AF65-F5344CB8AC3E}">
        <p14:creationId xmlns:p14="http://schemas.microsoft.com/office/powerpoint/2010/main" val="423971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Part A, Activity 3</a:t>
            </a:r>
            <a:endParaRPr lang="en-US"/>
          </a:p>
          <a:p>
            <a:endParaRPr lang="en-US"/>
          </a:p>
          <a:p>
            <a:r>
              <a:rPr lang="en-US"/>
              <a:t>Highlight to students that the lines are blurred between strengths, interests and values. For example, helping others is a value but can also be an interest. </a:t>
            </a:r>
          </a:p>
        </p:txBody>
      </p:sp>
      <p:sp>
        <p:nvSpPr>
          <p:cNvPr id="4" name="Slide Number Placeholder 3"/>
          <p:cNvSpPr>
            <a:spLocks noGrp="1"/>
          </p:cNvSpPr>
          <p:nvPr>
            <p:ph type="sldNum" sz="quarter" idx="5"/>
          </p:nvPr>
        </p:nvSpPr>
        <p:spPr/>
        <p:txBody>
          <a:bodyPr/>
          <a:lstStyle/>
          <a:p>
            <a:fld id="{F0796002-58E3-F147-8FBD-8FB49DEC1B0C}" type="slidenum">
              <a:rPr lang="en-US" smtClean="0"/>
              <a:t>21</a:t>
            </a:fld>
            <a:endParaRPr lang="en-US"/>
          </a:p>
        </p:txBody>
      </p:sp>
    </p:spTree>
    <p:extLst>
      <p:ext uri="{BB962C8B-B14F-4D97-AF65-F5344CB8AC3E}">
        <p14:creationId xmlns:p14="http://schemas.microsoft.com/office/powerpoint/2010/main" val="728551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Part A, Activity 3 – 5 minutes</a:t>
            </a:r>
            <a:endParaRPr lang="en-US"/>
          </a:p>
          <a:p>
            <a:endParaRPr lang="en-US">
              <a:ea typeface="Calibri"/>
              <a:cs typeface="Calibri"/>
            </a:endParaRPr>
          </a:p>
          <a:p>
            <a:pPr marL="228600" indent="-228600">
              <a:buFont typeface="+mj-lt"/>
              <a:buAutoNum type="arabicPeriod"/>
            </a:pPr>
            <a:r>
              <a:rPr lang="en-US">
                <a:ea typeface="Calibri"/>
                <a:cs typeface="Calibri"/>
              </a:rPr>
              <a:t>Students will Think, Pair, Share answers to the questions on the slide. </a:t>
            </a:r>
          </a:p>
          <a:p>
            <a:pPr marL="228600" indent="-228600">
              <a:buFont typeface="+mj-lt"/>
              <a:buAutoNum type="arabicPeriod"/>
            </a:pPr>
            <a:r>
              <a:rPr lang="en-US">
                <a:ea typeface="Calibri"/>
                <a:cs typeface="Calibri"/>
              </a:rPr>
              <a:t>This could also be run as a whole class activity. </a:t>
            </a:r>
          </a:p>
          <a:p>
            <a:pPr marL="228600" indent="-228600">
              <a:buFont typeface="+mj-lt"/>
              <a:buAutoNum type="arabicPeriod"/>
            </a:pPr>
            <a:r>
              <a:rPr lang="en-US">
                <a:ea typeface="Calibri"/>
                <a:cs typeface="Calibri"/>
              </a:rPr>
              <a:t>Click to reveal each suggested answer after the students have had time to consider their own answers.</a:t>
            </a:r>
            <a:endParaRPr lang="en-US" b="1">
              <a:ea typeface="Calibri"/>
              <a:cs typeface="Calibri"/>
            </a:endParaRPr>
          </a:p>
          <a:p>
            <a:endParaRPr lang="en-US"/>
          </a:p>
        </p:txBody>
      </p:sp>
      <p:sp>
        <p:nvSpPr>
          <p:cNvPr id="4" name="Slide Number Placeholder 3"/>
          <p:cNvSpPr>
            <a:spLocks noGrp="1"/>
          </p:cNvSpPr>
          <p:nvPr>
            <p:ph type="sldNum" sz="quarter" idx="5"/>
          </p:nvPr>
        </p:nvSpPr>
        <p:spPr/>
        <p:txBody>
          <a:bodyPr/>
          <a:lstStyle/>
          <a:p>
            <a:fld id="{F0796002-58E3-F147-8FBD-8FB49DEC1B0C}" type="slidenum">
              <a:rPr lang="en-US" smtClean="0"/>
              <a:t>22</a:t>
            </a:fld>
            <a:endParaRPr lang="en-US"/>
          </a:p>
        </p:txBody>
      </p:sp>
    </p:spTree>
    <p:extLst>
      <p:ext uri="{BB962C8B-B14F-4D97-AF65-F5344CB8AC3E}">
        <p14:creationId xmlns:p14="http://schemas.microsoft.com/office/powerpoint/2010/main" val="17026018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796002-58E3-F147-8FBD-8FB49DEC1B0C}" type="slidenum">
              <a:rPr lang="en-US" smtClean="0"/>
              <a:t>23</a:t>
            </a:fld>
            <a:endParaRPr lang="en-US"/>
          </a:p>
        </p:txBody>
      </p:sp>
    </p:spTree>
    <p:extLst>
      <p:ext uri="{BB962C8B-B14F-4D97-AF65-F5344CB8AC3E}">
        <p14:creationId xmlns:p14="http://schemas.microsoft.com/office/powerpoint/2010/main" val="35522262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Part B, Activity 4 – 15 minutes</a:t>
            </a:r>
            <a:endParaRPr lang="en-US"/>
          </a:p>
          <a:p>
            <a:endParaRPr lang="en-US"/>
          </a:p>
        </p:txBody>
      </p:sp>
      <p:sp>
        <p:nvSpPr>
          <p:cNvPr id="4" name="Slide Number Placeholder 3"/>
          <p:cNvSpPr>
            <a:spLocks noGrp="1"/>
          </p:cNvSpPr>
          <p:nvPr>
            <p:ph type="sldNum" sz="quarter" idx="5"/>
          </p:nvPr>
        </p:nvSpPr>
        <p:spPr/>
        <p:txBody>
          <a:bodyPr/>
          <a:lstStyle/>
          <a:p>
            <a:fld id="{F0796002-58E3-F147-8FBD-8FB49DEC1B0C}" type="slidenum">
              <a:rPr lang="en-US" smtClean="0"/>
              <a:t>24</a:t>
            </a:fld>
            <a:endParaRPr lang="en-US"/>
          </a:p>
        </p:txBody>
      </p:sp>
    </p:spTree>
    <p:extLst>
      <p:ext uri="{BB962C8B-B14F-4D97-AF65-F5344CB8AC3E}">
        <p14:creationId xmlns:p14="http://schemas.microsoft.com/office/powerpoint/2010/main" val="10514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Introduction – 10 minutes</a:t>
            </a:r>
            <a:endParaRPr lang="en-US"/>
          </a:p>
          <a:p>
            <a:endParaRPr lang="en-US">
              <a:cs typeface="Calibri"/>
            </a:endParaRPr>
          </a:p>
          <a:p>
            <a:pPr marL="228600" indent="-228600">
              <a:buAutoNum type="arabicPeriod"/>
            </a:pPr>
            <a:endParaRPr lang="en-US"/>
          </a:p>
        </p:txBody>
      </p:sp>
      <p:sp>
        <p:nvSpPr>
          <p:cNvPr id="4" name="Slide Number Placeholder 3"/>
          <p:cNvSpPr>
            <a:spLocks noGrp="1"/>
          </p:cNvSpPr>
          <p:nvPr>
            <p:ph type="sldNum" sz="quarter" idx="5"/>
          </p:nvPr>
        </p:nvSpPr>
        <p:spPr/>
        <p:txBody>
          <a:bodyPr/>
          <a:lstStyle/>
          <a:p>
            <a:fld id="{F0796002-58E3-F147-8FBD-8FB49DEC1B0C}" type="slidenum">
              <a:rPr lang="en-US" smtClean="0"/>
              <a:t>7</a:t>
            </a:fld>
            <a:endParaRPr lang="en-US"/>
          </a:p>
        </p:txBody>
      </p:sp>
    </p:spTree>
    <p:extLst>
      <p:ext uri="{BB962C8B-B14F-4D97-AF65-F5344CB8AC3E}">
        <p14:creationId xmlns:p14="http://schemas.microsoft.com/office/powerpoint/2010/main" val="959751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Part B, Activity 4 – 5 minutes</a:t>
            </a:r>
            <a:endParaRPr lang="en-US"/>
          </a:p>
          <a:p>
            <a:endParaRPr lang="en-US">
              <a:ea typeface="Calibri"/>
              <a:cs typeface="Calibri"/>
            </a:endParaRPr>
          </a:p>
          <a:p>
            <a:pPr marL="228600" indent="-228600">
              <a:buFont typeface="+mj-lt"/>
              <a:buAutoNum type="arabicPeriod"/>
            </a:pPr>
            <a:r>
              <a:rPr lang="en-US">
                <a:ea typeface="Calibri"/>
                <a:cs typeface="Calibri"/>
              </a:rPr>
              <a:t>Ask students to identify some skills or qualities their characters could develop, adding these to their worksheets.</a:t>
            </a:r>
          </a:p>
          <a:p>
            <a:pPr marL="228600" indent="-228600">
              <a:buFont typeface="+mj-lt"/>
              <a:buAutoNum type="arabicPeriod"/>
            </a:pPr>
            <a:r>
              <a:rPr lang="en-US">
                <a:ea typeface="Calibri"/>
                <a:cs typeface="Calibri"/>
              </a:rPr>
              <a:t>Once identified, encourage students to consider ways in which these skills could be developed (using Vivi as an example).</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F0796002-58E3-F147-8FBD-8FB49DEC1B0C}" type="slidenum">
              <a:rPr lang="en-US" smtClean="0"/>
              <a:t>25</a:t>
            </a:fld>
            <a:endParaRPr lang="en-US"/>
          </a:p>
        </p:txBody>
      </p:sp>
    </p:spTree>
    <p:extLst>
      <p:ext uri="{BB962C8B-B14F-4D97-AF65-F5344CB8AC3E}">
        <p14:creationId xmlns:p14="http://schemas.microsoft.com/office/powerpoint/2010/main" val="475383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800"/>
              </a:spcAft>
              <a:buClrTx/>
              <a:buSzTx/>
              <a:buFont typeface="Arial" panose="020B0604020202020204" pitchFamily="34" charset="0"/>
              <a:buNone/>
              <a:tabLst/>
              <a:defRPr/>
            </a:pPr>
            <a:r>
              <a:rPr lang="en-US" b="1"/>
              <a:t>Part B, Activity 4 – 10 minutes</a:t>
            </a:r>
            <a:endParaRPr lang="en-US"/>
          </a:p>
          <a:p>
            <a:pPr marL="0" indent="0">
              <a:spcBef>
                <a:spcPts val="0"/>
              </a:spcBef>
              <a:spcAft>
                <a:spcPts val="1800"/>
              </a:spcAft>
              <a:buFont typeface="Arial" panose="020B0604020202020204" pitchFamily="34" charset="0"/>
              <a:buNone/>
            </a:pPr>
            <a:endParaRPr lang="en-US"/>
          </a:p>
          <a:p>
            <a:pPr marL="0" marR="0" lvl="0" indent="0" algn="l" defTabSz="914400" rtl="0" eaLnBrk="1" fontAlgn="auto" latinLnBrk="0" hangingPunct="1">
              <a:lnSpc>
                <a:spcPct val="100000"/>
              </a:lnSpc>
              <a:spcBef>
                <a:spcPts val="0"/>
              </a:spcBef>
              <a:spcAft>
                <a:spcPts val="1800"/>
              </a:spcAft>
              <a:buClrTx/>
              <a:buSzTx/>
              <a:buFont typeface="Arial" panose="020B0604020202020204" pitchFamily="34" charset="0"/>
              <a:buNone/>
              <a:tabLst/>
              <a:defRPr/>
            </a:pPr>
            <a:r>
              <a:rPr lang="en-US"/>
              <a:t>Introduce the top trumps activity, reminding students that every character has individual strengths and qualities. No character is better or worse than another. </a:t>
            </a:r>
            <a:r>
              <a:rPr lang="en-US" sz="1200">
                <a:latin typeface="Segoe UI"/>
                <a:cs typeface="Segoe UI"/>
              </a:rPr>
              <a:t>Each character will have a different skill set depending on their interests, technical skills, career path and natural abilities.</a:t>
            </a:r>
          </a:p>
          <a:p>
            <a:pPr marL="0" indent="0">
              <a:spcBef>
                <a:spcPts val="0"/>
              </a:spcBef>
              <a:spcAft>
                <a:spcPts val="1800"/>
              </a:spcAft>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F0796002-58E3-F147-8FBD-8FB49DEC1B0C}" type="slidenum">
              <a:rPr lang="en-US" smtClean="0"/>
              <a:t>26</a:t>
            </a:fld>
            <a:endParaRPr lang="en-US"/>
          </a:p>
        </p:txBody>
      </p:sp>
    </p:spTree>
    <p:extLst>
      <p:ext uri="{BB962C8B-B14F-4D97-AF65-F5344CB8AC3E}">
        <p14:creationId xmlns:p14="http://schemas.microsoft.com/office/powerpoint/2010/main" val="16161410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Part B, Activity 4 – 5 minutes</a:t>
            </a:r>
            <a:endParaRPr lang="en-US">
              <a:ea typeface="Calibri"/>
              <a:cs typeface="Calibri"/>
            </a:endParaRPr>
          </a:p>
          <a:p>
            <a:endParaRPr lang="en-US">
              <a:ea typeface="Calibri"/>
              <a:cs typeface="Calibri"/>
            </a:endParaRPr>
          </a:p>
          <a:p>
            <a:pPr marL="228600" indent="-228600">
              <a:buFont typeface="+mj-lt"/>
              <a:buAutoNum type="arabicPeriod"/>
            </a:pPr>
            <a:r>
              <a:rPr lang="en-US">
                <a:ea typeface="Calibri"/>
                <a:cs typeface="Calibri"/>
              </a:rPr>
              <a:t>Divide class into small groups.</a:t>
            </a:r>
          </a:p>
          <a:p>
            <a:pPr marL="228600" indent="-228600">
              <a:buFont typeface="+mj-lt"/>
              <a:buAutoNum type="arabicPeriod"/>
            </a:pPr>
            <a:r>
              <a:rPr lang="en-US">
                <a:ea typeface="Calibri"/>
                <a:cs typeface="Calibri"/>
              </a:rPr>
              <a:t>Give each group a set of top trump cards and careers cards.</a:t>
            </a:r>
          </a:p>
          <a:p>
            <a:pPr marL="228600" indent="-228600">
              <a:buFont typeface="+mj-lt"/>
              <a:buAutoNum type="arabicPeriod"/>
            </a:pPr>
            <a:r>
              <a:rPr lang="en-US">
                <a:ea typeface="Calibri"/>
                <a:cs typeface="Calibri"/>
              </a:rPr>
              <a:t>Students get one top trump card each. Follow the instructions on the slide.</a:t>
            </a:r>
          </a:p>
        </p:txBody>
      </p:sp>
      <p:sp>
        <p:nvSpPr>
          <p:cNvPr id="4" name="Slide Number Placeholder 3"/>
          <p:cNvSpPr>
            <a:spLocks noGrp="1"/>
          </p:cNvSpPr>
          <p:nvPr>
            <p:ph type="sldNum" sz="quarter" idx="5"/>
          </p:nvPr>
        </p:nvSpPr>
        <p:spPr/>
        <p:txBody>
          <a:bodyPr/>
          <a:lstStyle/>
          <a:p>
            <a:fld id="{F0796002-58E3-F147-8FBD-8FB49DEC1B0C}" type="slidenum">
              <a:rPr lang="en-US" smtClean="0"/>
              <a:t>27</a:t>
            </a:fld>
            <a:endParaRPr lang="en-US"/>
          </a:p>
        </p:txBody>
      </p:sp>
    </p:spTree>
    <p:extLst>
      <p:ext uri="{BB962C8B-B14F-4D97-AF65-F5344CB8AC3E}">
        <p14:creationId xmlns:p14="http://schemas.microsoft.com/office/powerpoint/2010/main" val="10267036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Part B, Activity 4 – 10 minutes</a:t>
            </a:r>
            <a:endParaRPr lang="en-US">
              <a:ea typeface="Calibri"/>
              <a:cs typeface="Calibri"/>
            </a:endParaRPr>
          </a:p>
          <a:p>
            <a:endParaRPr lang="en-US">
              <a:ea typeface="Calibri"/>
              <a:cs typeface="Calibri"/>
            </a:endParaRPr>
          </a:p>
          <a:p>
            <a:pPr marL="228600" indent="-228600">
              <a:buFont typeface="+mj-lt"/>
              <a:buAutoNum type="arabicPeriod"/>
            </a:pPr>
            <a:r>
              <a:rPr lang="en-US">
                <a:ea typeface="Calibri"/>
                <a:cs typeface="Calibri"/>
              </a:rPr>
              <a:t>Now students can make their own top trump card for the character they created earlier.  They may have already identified the characteristics on the card as a strength in which case they give them a high number. If not, they can consider these characteristics now.</a:t>
            </a:r>
          </a:p>
          <a:p>
            <a:pPr marL="228600" indent="-228600">
              <a:buFont typeface="+mj-lt"/>
              <a:buAutoNum type="arabicPeriod"/>
            </a:pPr>
            <a:r>
              <a:rPr lang="en-US">
                <a:ea typeface="Calibri"/>
                <a:cs typeface="Calibri"/>
              </a:rPr>
              <a:t>Remind students that not every quality can be a 10 and it is normal for people to be better at some things and weaker at others. For example, someone with strong creative qualities may not be very analytical.</a:t>
            </a:r>
          </a:p>
          <a:p>
            <a:pPr marL="228600" indent="-228600">
              <a:buFont typeface="+mj-lt"/>
              <a:buAutoNum type="arabicPeriod"/>
            </a:pPr>
            <a:r>
              <a:rPr lang="en-US">
                <a:cs typeface="Calibri"/>
              </a:rPr>
              <a:t>Students can now repeat the activity from slide 27, using their own cards. </a:t>
            </a:r>
            <a:endParaRPr lang="en-US"/>
          </a:p>
        </p:txBody>
      </p:sp>
      <p:sp>
        <p:nvSpPr>
          <p:cNvPr id="4" name="Slide Number Placeholder 3"/>
          <p:cNvSpPr>
            <a:spLocks noGrp="1"/>
          </p:cNvSpPr>
          <p:nvPr>
            <p:ph type="sldNum" sz="quarter" idx="5"/>
          </p:nvPr>
        </p:nvSpPr>
        <p:spPr/>
        <p:txBody>
          <a:bodyPr/>
          <a:lstStyle/>
          <a:p>
            <a:fld id="{F0796002-58E3-F147-8FBD-8FB49DEC1B0C}" type="slidenum">
              <a:rPr lang="en-US" smtClean="0"/>
              <a:t>28</a:t>
            </a:fld>
            <a:endParaRPr lang="en-US"/>
          </a:p>
        </p:txBody>
      </p:sp>
    </p:spTree>
    <p:extLst>
      <p:ext uri="{BB962C8B-B14F-4D97-AF65-F5344CB8AC3E}">
        <p14:creationId xmlns:p14="http://schemas.microsoft.com/office/powerpoint/2010/main" val="17733022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796002-58E3-F147-8FBD-8FB49DEC1B0C}" type="slidenum">
              <a:rPr lang="en-US" smtClean="0"/>
              <a:t>29</a:t>
            </a:fld>
            <a:endParaRPr lang="en-US"/>
          </a:p>
        </p:txBody>
      </p:sp>
    </p:spTree>
    <p:extLst>
      <p:ext uri="{BB962C8B-B14F-4D97-AF65-F5344CB8AC3E}">
        <p14:creationId xmlns:p14="http://schemas.microsoft.com/office/powerpoint/2010/main" val="17733022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These are links to other careers resources on the EVERFI platform that teachers might be interested in doing.</a:t>
            </a:r>
          </a:p>
        </p:txBody>
      </p:sp>
      <p:sp>
        <p:nvSpPr>
          <p:cNvPr id="4" name="Slide Number Placeholder 3"/>
          <p:cNvSpPr>
            <a:spLocks noGrp="1"/>
          </p:cNvSpPr>
          <p:nvPr>
            <p:ph type="sldNum" sz="quarter" idx="5"/>
          </p:nvPr>
        </p:nvSpPr>
        <p:spPr/>
        <p:txBody>
          <a:bodyPr/>
          <a:lstStyle/>
          <a:p>
            <a:fld id="{F0796002-58E3-F147-8FBD-8FB49DEC1B0C}" type="slidenum">
              <a:rPr lang="en-US" smtClean="0"/>
              <a:t>30</a:t>
            </a:fld>
            <a:endParaRPr lang="en-US"/>
          </a:p>
        </p:txBody>
      </p:sp>
    </p:spTree>
    <p:extLst>
      <p:ext uri="{BB962C8B-B14F-4D97-AF65-F5344CB8AC3E}">
        <p14:creationId xmlns:p14="http://schemas.microsoft.com/office/powerpoint/2010/main" val="551310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Introduction – 5 minutes</a:t>
            </a:r>
            <a:endParaRPr lang="en-US">
              <a:cs typeface="Calibri"/>
            </a:endParaRPr>
          </a:p>
          <a:p>
            <a:endParaRPr lang="en-US">
              <a:cs typeface="Calibri"/>
            </a:endParaRPr>
          </a:p>
          <a:p>
            <a:pPr marL="228600" indent="-228600">
              <a:buAutoNum type="arabicPeriod"/>
            </a:pPr>
            <a:r>
              <a:rPr lang="en-US">
                <a:cs typeface="Calibri"/>
              </a:rPr>
              <a:t>Ask students to consider the question on the slide, considering what affects their hopes for future careers.</a:t>
            </a:r>
          </a:p>
          <a:p>
            <a:pPr marL="228600" indent="-228600">
              <a:buAutoNum type="arabicPeriod"/>
            </a:pPr>
            <a:r>
              <a:rPr lang="en-US">
                <a:cs typeface="Calibri"/>
              </a:rPr>
              <a:t>Click to reveal the diagram and additional text box after a class discussion about what factors affect decisions. </a:t>
            </a:r>
            <a:endParaRPr lang="en-US"/>
          </a:p>
        </p:txBody>
      </p:sp>
      <p:sp>
        <p:nvSpPr>
          <p:cNvPr id="4" name="Slide Number Placeholder 3"/>
          <p:cNvSpPr>
            <a:spLocks noGrp="1"/>
          </p:cNvSpPr>
          <p:nvPr>
            <p:ph type="sldNum" sz="quarter" idx="5"/>
          </p:nvPr>
        </p:nvSpPr>
        <p:spPr/>
        <p:txBody>
          <a:bodyPr/>
          <a:lstStyle/>
          <a:p>
            <a:fld id="{F0796002-58E3-F147-8FBD-8FB49DEC1B0C}" type="slidenum">
              <a:rPr lang="en-US" smtClean="0"/>
              <a:t>8</a:t>
            </a:fld>
            <a:endParaRPr lang="en-US"/>
          </a:p>
        </p:txBody>
      </p:sp>
    </p:spTree>
    <p:extLst>
      <p:ext uri="{BB962C8B-B14F-4D97-AF65-F5344CB8AC3E}">
        <p14:creationId xmlns:p14="http://schemas.microsoft.com/office/powerpoint/2010/main" val="3063109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Introduction – 5 minutes</a:t>
            </a:r>
            <a:endParaRPr lang="en-US"/>
          </a:p>
          <a:p>
            <a:endParaRPr lang="en-US">
              <a:cs typeface="Calibri"/>
            </a:endParaRPr>
          </a:p>
          <a:p>
            <a:pPr marL="228600" indent="-228600">
              <a:buAutoNum type="arabicPeriod"/>
            </a:pPr>
            <a:r>
              <a:rPr lang="en-US">
                <a:cs typeface="Calibri"/>
              </a:rPr>
              <a:t>Introduce the Careers clinic concept to students.</a:t>
            </a:r>
          </a:p>
          <a:p>
            <a:pPr marL="228600" indent="-228600">
              <a:buAutoNum type="arabicPeriod"/>
            </a:pPr>
            <a:r>
              <a:rPr lang="en-US">
                <a:cs typeface="Calibri"/>
              </a:rPr>
              <a:t>Explain that students are going to become careers advisors for a chosen character. They should choose someone that they know well. The character might be leaving education and looking for their first job, or they might To do that, they need to consider:</a:t>
            </a:r>
          </a:p>
          <a:p>
            <a:pPr lvl="1" indent="-228600">
              <a:buFont typeface="Arial"/>
              <a:buChar char="•"/>
            </a:pPr>
            <a:r>
              <a:rPr lang="en-US">
                <a:cs typeface="Calibri"/>
              </a:rPr>
              <a:t>What strengths, interests and values are</a:t>
            </a:r>
          </a:p>
          <a:p>
            <a:pPr lvl="1" indent="-228600">
              <a:buFont typeface="Arial"/>
              <a:buChar char="•"/>
            </a:pPr>
            <a:r>
              <a:rPr lang="en-US">
                <a:cs typeface="Calibri"/>
              </a:rPr>
              <a:t>The strengths, interests and values of others</a:t>
            </a:r>
          </a:p>
          <a:p>
            <a:pPr lvl="1" indent="-228600">
              <a:buFont typeface="Arial"/>
              <a:buChar char="•"/>
            </a:pPr>
            <a:r>
              <a:rPr lang="en-US">
                <a:cs typeface="Calibri"/>
              </a:rPr>
              <a:t>Match characteristics to appropriate job roles</a:t>
            </a:r>
          </a:p>
          <a:p>
            <a:pPr lvl="1" indent="-228600">
              <a:buFont typeface="Arial"/>
              <a:buChar char="•"/>
            </a:pPr>
            <a:r>
              <a:rPr lang="en-US">
                <a:cs typeface="Calibri"/>
              </a:rPr>
              <a:t>Consider how we can develop skills and qualities</a:t>
            </a:r>
          </a:p>
        </p:txBody>
      </p:sp>
      <p:sp>
        <p:nvSpPr>
          <p:cNvPr id="4" name="Slide Number Placeholder 3"/>
          <p:cNvSpPr>
            <a:spLocks noGrp="1"/>
          </p:cNvSpPr>
          <p:nvPr>
            <p:ph type="sldNum" sz="quarter" idx="5"/>
          </p:nvPr>
        </p:nvSpPr>
        <p:spPr/>
        <p:txBody>
          <a:bodyPr/>
          <a:lstStyle/>
          <a:p>
            <a:fld id="{F0796002-58E3-F147-8FBD-8FB49DEC1B0C}" type="slidenum">
              <a:rPr lang="en-US" smtClean="0"/>
              <a:t>9</a:t>
            </a:fld>
            <a:endParaRPr lang="en-US"/>
          </a:p>
        </p:txBody>
      </p:sp>
    </p:spTree>
    <p:extLst>
      <p:ext uri="{BB962C8B-B14F-4D97-AF65-F5344CB8AC3E}">
        <p14:creationId xmlns:p14="http://schemas.microsoft.com/office/powerpoint/2010/main" val="89308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1F1F1F"/>
              </a:solidFill>
              <a:latin typeface="Source Sans Pro"/>
            </a:endParaRPr>
          </a:p>
          <a:p>
            <a:endParaRPr lang="en-US">
              <a:solidFill>
                <a:srgbClr val="1F1F1F"/>
              </a:solidFill>
              <a:latin typeface="Source Sans Pro"/>
            </a:endParaRPr>
          </a:p>
          <a:p>
            <a:endParaRPr lang="en-US"/>
          </a:p>
          <a:p>
            <a:endParaRPr lang="en-US"/>
          </a:p>
        </p:txBody>
      </p:sp>
      <p:sp>
        <p:nvSpPr>
          <p:cNvPr id="4" name="Slide Number Placeholder 3"/>
          <p:cNvSpPr>
            <a:spLocks noGrp="1"/>
          </p:cNvSpPr>
          <p:nvPr>
            <p:ph type="sldNum" sz="quarter" idx="5"/>
          </p:nvPr>
        </p:nvSpPr>
        <p:spPr/>
        <p:txBody>
          <a:bodyPr/>
          <a:lstStyle/>
          <a:p>
            <a:fld id="{F0796002-58E3-F147-8FBD-8FB49DEC1B0C}" type="slidenum">
              <a:rPr lang="en-US" smtClean="0"/>
              <a:t>10</a:t>
            </a:fld>
            <a:endParaRPr lang="en-US"/>
          </a:p>
        </p:txBody>
      </p:sp>
    </p:spTree>
    <p:extLst>
      <p:ext uri="{BB962C8B-B14F-4D97-AF65-F5344CB8AC3E}">
        <p14:creationId xmlns:p14="http://schemas.microsoft.com/office/powerpoint/2010/main" val="4236913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F0796002-58E3-F147-8FBD-8FB49DEC1B0C}" type="slidenum">
              <a:rPr lang="en-US" smtClean="0"/>
              <a:t>11</a:t>
            </a:fld>
            <a:endParaRPr lang="en-US"/>
          </a:p>
        </p:txBody>
      </p:sp>
    </p:spTree>
    <p:extLst>
      <p:ext uri="{BB962C8B-B14F-4D97-AF65-F5344CB8AC3E}">
        <p14:creationId xmlns:p14="http://schemas.microsoft.com/office/powerpoint/2010/main" val="3661039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Part A, Activity 1 – 10 minutes</a:t>
            </a:r>
            <a:endParaRPr lang="en-US"/>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F0796002-58E3-F147-8FBD-8FB49DEC1B0C}" type="slidenum">
              <a:rPr lang="en-US" smtClean="0"/>
              <a:t>12</a:t>
            </a:fld>
            <a:endParaRPr lang="en-US"/>
          </a:p>
        </p:txBody>
      </p:sp>
    </p:spTree>
    <p:extLst>
      <p:ext uri="{BB962C8B-B14F-4D97-AF65-F5344CB8AC3E}">
        <p14:creationId xmlns:p14="http://schemas.microsoft.com/office/powerpoint/2010/main" val="10514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Part A – 10 minutes</a:t>
            </a:r>
            <a:endParaRPr lang="en-US"/>
          </a:p>
          <a:p>
            <a:endParaRPr lang="en-US">
              <a:ea typeface="Calibri"/>
              <a:cs typeface="Calibri"/>
            </a:endParaRPr>
          </a:p>
          <a:p>
            <a:pPr marL="228600" indent="-228600">
              <a:buAutoNum type="arabicPeriod"/>
            </a:pPr>
            <a:r>
              <a:rPr lang="en-US">
                <a:ea typeface="Calibri"/>
                <a:cs typeface="Calibri"/>
              </a:rPr>
              <a:t>Before handing out the worksheet, ask students to jot down all of the strengths they can think of.</a:t>
            </a:r>
          </a:p>
          <a:p>
            <a:pPr marL="228600" indent="-228600">
              <a:buAutoNum type="arabicPeriod"/>
            </a:pPr>
            <a:r>
              <a:rPr lang="en-US">
                <a:ea typeface="Calibri"/>
                <a:cs typeface="Calibri"/>
              </a:rPr>
              <a:t>Ask students to think of a character, celebrity or historical figure that they know a lot about. </a:t>
            </a:r>
          </a:p>
          <a:p>
            <a:pPr marL="228600" indent="-228600">
              <a:buAutoNum type="arabicPeriod"/>
            </a:pPr>
            <a:r>
              <a:rPr lang="en-US">
                <a:ea typeface="Calibri"/>
                <a:cs typeface="Calibri"/>
              </a:rPr>
              <a:t>Once students have had chance to think of some of their own examples of strengths, hand out the career clinic worksheet and direct them to fill in the sections highlighted in blue.</a:t>
            </a:r>
          </a:p>
          <a:p>
            <a:endParaRPr lang="en-US">
              <a:ea typeface="Calibri"/>
              <a:cs typeface="Calibri"/>
            </a:endParaRPr>
          </a:p>
          <a:p>
            <a:r>
              <a:rPr lang="en-US">
                <a:ea typeface="Calibri"/>
                <a:cs typeface="Calibri"/>
              </a:rPr>
              <a:t>To support this activity, show the examples on slide 14.</a:t>
            </a:r>
            <a:endParaRPr lang="en-US">
              <a:cs typeface="Calibri"/>
            </a:endParaRPr>
          </a:p>
          <a:p>
            <a:pPr marL="171450" indent="-171450">
              <a:buFont typeface="Arial"/>
              <a:buChar char="•"/>
            </a:pPr>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fld id="{F0796002-58E3-F147-8FBD-8FB49DEC1B0C}" type="slidenum">
              <a:rPr lang="en-US" smtClean="0"/>
              <a:t>13</a:t>
            </a:fld>
            <a:endParaRPr lang="en-US"/>
          </a:p>
        </p:txBody>
      </p:sp>
    </p:spTree>
    <p:extLst>
      <p:ext uri="{BB962C8B-B14F-4D97-AF65-F5344CB8AC3E}">
        <p14:creationId xmlns:p14="http://schemas.microsoft.com/office/powerpoint/2010/main" val="1619890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Part A – 10 minutes</a:t>
            </a:r>
            <a:endParaRPr lang="en-US"/>
          </a:p>
          <a:p>
            <a:endParaRPr lang="en-US">
              <a:ea typeface="Calibri"/>
              <a:cs typeface="Calibri"/>
            </a:endParaRPr>
          </a:p>
          <a:p>
            <a:r>
              <a:rPr lang="en-US">
                <a:ea typeface="Calibri"/>
                <a:cs typeface="Calibri"/>
              </a:rPr>
              <a:t>Show this slide when students are filling in the first sections of the worksheet. Encourage them to use the examples on the slide to fill in their character skills and abilities.</a:t>
            </a:r>
          </a:p>
          <a:p>
            <a:r>
              <a:rPr lang="en-US">
                <a:cs typeface="Calibri"/>
              </a:rPr>
              <a:t>If they finish early, see if they can share their ideas with another student and explain their choices. </a:t>
            </a:r>
            <a:endParaRPr lang="en-US"/>
          </a:p>
          <a:p>
            <a:endParaRPr lang="en-US"/>
          </a:p>
        </p:txBody>
      </p:sp>
      <p:sp>
        <p:nvSpPr>
          <p:cNvPr id="4" name="Slide Number Placeholder 3"/>
          <p:cNvSpPr>
            <a:spLocks noGrp="1"/>
          </p:cNvSpPr>
          <p:nvPr>
            <p:ph type="sldNum" sz="quarter" idx="5"/>
          </p:nvPr>
        </p:nvSpPr>
        <p:spPr/>
        <p:txBody>
          <a:bodyPr/>
          <a:lstStyle/>
          <a:p>
            <a:fld id="{F0796002-58E3-F147-8FBD-8FB49DEC1B0C}" type="slidenum">
              <a:rPr lang="en-US" smtClean="0"/>
              <a:t>14</a:t>
            </a:fld>
            <a:endParaRPr lang="en-US"/>
          </a:p>
        </p:txBody>
      </p:sp>
    </p:spTree>
    <p:extLst>
      <p:ext uri="{BB962C8B-B14F-4D97-AF65-F5344CB8AC3E}">
        <p14:creationId xmlns:p14="http://schemas.microsoft.com/office/powerpoint/2010/main" val="372930924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45.svg"/><Relationship Id="rId2" Type="http://schemas.openxmlformats.org/officeDocument/2006/relationships/image" Target="../media/image41.png"/><Relationship Id="rId1" Type="http://schemas.openxmlformats.org/officeDocument/2006/relationships/slideMaster" Target="../slideMasters/slideMaster2.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3.png"/><Relationship Id="rId7" Type="http://schemas.openxmlformats.org/officeDocument/2006/relationships/image" Target="../media/image45.svg"/><Relationship Id="rId2" Type="http://schemas.openxmlformats.org/officeDocument/2006/relationships/image" Target="../media/image41.png"/><Relationship Id="rId1" Type="http://schemas.openxmlformats.org/officeDocument/2006/relationships/slideMaster" Target="../slideMasters/slideMaster2.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50.emf"/><Relationship Id="rId4" Type="http://schemas.openxmlformats.org/officeDocument/2006/relationships/image" Target="../media/image49.emf"/></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emf"/><Relationship Id="rId1" Type="http://schemas.openxmlformats.org/officeDocument/2006/relationships/slideMaster" Target="../slideMasters/slideMaster2.xml"/><Relationship Id="rId4" Type="http://schemas.openxmlformats.org/officeDocument/2006/relationships/image" Target="../media/image5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4.png"/><Relationship Id="rId1" Type="http://schemas.openxmlformats.org/officeDocument/2006/relationships/slideMaster" Target="../slideMasters/slideMaster2.xml"/><Relationship Id="rId4" Type="http://schemas.openxmlformats.org/officeDocument/2006/relationships/image" Target="../media/image4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4.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png"/><Relationship Id="rId1" Type="http://schemas.openxmlformats.org/officeDocument/2006/relationships/slideMaster" Target="../slideMasters/slideMaster2.xml"/><Relationship Id="rId4" Type="http://schemas.openxmlformats.org/officeDocument/2006/relationships/image" Target="../media/image5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Master" Target="../slideMasters/slideMaster2.xml"/><Relationship Id="rId5" Type="http://schemas.openxmlformats.org/officeDocument/2006/relationships/image" Target="../media/image46.png"/><Relationship Id="rId4" Type="http://schemas.openxmlformats.org/officeDocument/2006/relationships/image" Target="../media/image5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Master" Target="../slideMasters/slideMaster2.xml"/><Relationship Id="rId6" Type="http://schemas.openxmlformats.org/officeDocument/2006/relationships/image" Target="../media/image40.png"/><Relationship Id="rId5" Type="http://schemas.openxmlformats.org/officeDocument/2006/relationships/image" Target="../media/image37.svg"/><Relationship Id="rId4" Type="http://schemas.openxmlformats.org/officeDocument/2006/relationships/image" Target="../media/image3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Master" Target="../slideMasters/slideMaster2.xml"/><Relationship Id="rId6" Type="http://schemas.openxmlformats.org/officeDocument/2006/relationships/image" Target="../media/image1.emf"/><Relationship Id="rId5" Type="http://schemas.openxmlformats.org/officeDocument/2006/relationships/image" Target="../media/image26.svg"/><Relationship Id="rId4" Type="http://schemas.openxmlformats.org/officeDocument/2006/relationships/image" Target="../media/image25.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7.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25.png"/><Relationship Id="rId7" Type="http://schemas.openxmlformats.org/officeDocument/2006/relationships/image" Target="../media/image16.pn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3.sv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37.svg"/><Relationship Id="rId4" Type="http://schemas.openxmlformats.org/officeDocument/2006/relationships/image" Target="../media/image3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4A2273C-B1E4-0E9E-5FAF-83E166FAD45B}"/>
              </a:ext>
            </a:extLst>
          </p:cNvPr>
          <p:cNvSpPr>
            <a:spLocks noGrp="1"/>
          </p:cNvSpPr>
          <p:nvPr>
            <p:ph type="dt" sz="half" idx="10"/>
          </p:nvPr>
        </p:nvSpPr>
        <p:spPr/>
        <p:txBody>
          <a:bodyPr/>
          <a:lstStyle/>
          <a:p>
            <a:fld id="{A3B0311B-947D-D540-931A-4022ECA8F0DC}" type="datetimeFigureOut">
              <a:rPr lang="en-US" smtClean="0"/>
              <a:t>11/15/2023</a:t>
            </a:fld>
            <a:endParaRPr lang="en-US"/>
          </a:p>
        </p:txBody>
      </p:sp>
      <p:sp>
        <p:nvSpPr>
          <p:cNvPr id="5" name="Footer Placeholder 4">
            <a:extLst>
              <a:ext uri="{FF2B5EF4-FFF2-40B4-BE49-F238E27FC236}">
                <a16:creationId xmlns:a16="http://schemas.microsoft.com/office/drawing/2014/main" id="{58821AEB-F240-02B7-D94B-E799FC0024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6BE6A-D9CB-9E89-966B-B705ADCB499A}"/>
              </a:ext>
            </a:extLst>
          </p:cNvPr>
          <p:cNvSpPr>
            <a:spLocks noGrp="1"/>
          </p:cNvSpPr>
          <p:nvPr>
            <p:ph type="sldNum" sz="quarter" idx="12"/>
          </p:nvPr>
        </p:nvSpPr>
        <p:spPr/>
        <p:txBody>
          <a:bodyPr/>
          <a:lstStyle/>
          <a:p>
            <a:fld id="{FEBF778B-58BF-7142-AA4A-2CA3FCD0AF37}" type="slidenum">
              <a:rPr lang="en-US" smtClean="0"/>
              <a:t>‹#›</a:t>
            </a:fld>
            <a:endParaRPr lang="en-US"/>
          </a:p>
        </p:txBody>
      </p:sp>
      <p:pic>
        <p:nvPicPr>
          <p:cNvPr id="10" name="Picture 9" descr="A blue and purple gradient on a black background&#10;&#10;Description automatically generated">
            <a:extLst>
              <a:ext uri="{FF2B5EF4-FFF2-40B4-BE49-F238E27FC236}">
                <a16:creationId xmlns:a16="http://schemas.microsoft.com/office/drawing/2014/main" id="{E04230C0-003E-9647-A141-E7E10545955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10266" y="-561135"/>
            <a:ext cx="7429069" cy="7429069"/>
          </a:xfrm>
          <a:prstGeom prst="rect">
            <a:avLst/>
          </a:prstGeom>
        </p:spPr>
      </p:pic>
      <p:pic>
        <p:nvPicPr>
          <p:cNvPr id="12" name="Picture 11">
            <a:extLst>
              <a:ext uri="{FF2B5EF4-FFF2-40B4-BE49-F238E27FC236}">
                <a16:creationId xmlns:a16="http://schemas.microsoft.com/office/drawing/2014/main" id="{15E5368D-8838-B6E3-28CA-7E6931AE2BD0}"/>
              </a:ext>
            </a:extLst>
          </p:cNvPr>
          <p:cNvPicPr>
            <a:picLocks noChangeAspect="1"/>
          </p:cNvPicPr>
          <p:nvPr userDrawn="1"/>
        </p:nvPicPr>
        <p:blipFill>
          <a:blip r:embed="rId3">
            <a:alphaModFix amt="40000"/>
            <a:extLst>
              <a:ext uri="{28A0092B-C50C-407E-A947-70E740481C1C}">
                <a14:useLocalDpi xmlns:a14="http://schemas.microsoft.com/office/drawing/2010/main"/>
              </a:ext>
            </a:extLst>
          </a:blip>
          <a:srcRect t="11883" b="11883"/>
          <a:stretch/>
        </p:blipFill>
        <p:spPr>
          <a:xfrm>
            <a:off x="3742764" y="143085"/>
            <a:ext cx="9574651" cy="7299183"/>
          </a:xfrm>
          <a:prstGeom prst="rect">
            <a:avLst/>
          </a:prstGeom>
        </p:spPr>
      </p:pic>
      <p:pic>
        <p:nvPicPr>
          <p:cNvPr id="14" name="Picture 13">
            <a:extLst>
              <a:ext uri="{FF2B5EF4-FFF2-40B4-BE49-F238E27FC236}">
                <a16:creationId xmlns:a16="http://schemas.microsoft.com/office/drawing/2014/main" id="{5245DF14-B364-27CF-45DB-1418903C0B65}"/>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006526" y="1126203"/>
            <a:ext cx="2949491" cy="2949491"/>
          </a:xfrm>
          <a:prstGeom prst="rect">
            <a:avLst/>
          </a:prstGeom>
        </p:spPr>
      </p:pic>
      <p:pic>
        <p:nvPicPr>
          <p:cNvPr id="16" name="Picture 15">
            <a:extLst>
              <a:ext uri="{FF2B5EF4-FFF2-40B4-BE49-F238E27FC236}">
                <a16:creationId xmlns:a16="http://schemas.microsoft.com/office/drawing/2014/main" id="{7342F63D-6601-562A-76BD-301A1E503F3A}"/>
              </a:ext>
            </a:extLst>
          </p:cNvPr>
          <p:cNvPicPr>
            <a:picLocks noChangeAspect="1"/>
          </p:cNvPicPr>
          <p:nvPr userDrawn="1"/>
        </p:nvPicPr>
        <p:blipFill rotWithShape="1">
          <a:blip r:embed="rId6">
            <a:extLst>
              <a:ext uri="{28A0092B-C50C-407E-A947-70E740481C1C}">
                <a14:useLocalDpi xmlns:a14="http://schemas.microsoft.com/office/drawing/2010/main"/>
              </a:ext>
            </a:extLst>
          </a:blip>
          <a:srcRect/>
          <a:stretch/>
        </p:blipFill>
        <p:spPr>
          <a:xfrm>
            <a:off x="5287279" y="-1"/>
            <a:ext cx="6904721" cy="6867935"/>
          </a:xfrm>
          <a:prstGeom prst="rect">
            <a:avLst/>
          </a:prstGeom>
        </p:spPr>
      </p:pic>
      <p:pic>
        <p:nvPicPr>
          <p:cNvPr id="13" name="Picture 12">
            <a:extLst>
              <a:ext uri="{FF2B5EF4-FFF2-40B4-BE49-F238E27FC236}">
                <a16:creationId xmlns:a16="http://schemas.microsoft.com/office/drawing/2014/main" id="{F8199486-BF29-0070-33B4-87CFDBDD4BE8}"/>
              </a:ext>
            </a:extLst>
          </p:cNvPr>
          <p:cNvPicPr>
            <a:picLocks noChangeAspect="1"/>
          </p:cNvPicPr>
          <p:nvPr userDrawn="1"/>
        </p:nvPicPr>
        <p:blipFill rotWithShape="1">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l="46103"/>
          <a:stretch/>
        </p:blipFill>
        <p:spPr>
          <a:xfrm rot="16200000">
            <a:off x="5386440" y="4329573"/>
            <a:ext cx="1777934" cy="3298787"/>
          </a:xfrm>
          <a:prstGeom prst="rect">
            <a:avLst/>
          </a:prstGeom>
        </p:spPr>
      </p:pic>
      <p:sp>
        <p:nvSpPr>
          <p:cNvPr id="15" name="Title 1">
            <a:extLst>
              <a:ext uri="{FF2B5EF4-FFF2-40B4-BE49-F238E27FC236}">
                <a16:creationId xmlns:a16="http://schemas.microsoft.com/office/drawing/2014/main" id="{B7168805-50E1-B4E9-468C-4BFB38C875B2}"/>
              </a:ext>
            </a:extLst>
          </p:cNvPr>
          <p:cNvSpPr>
            <a:spLocks noGrp="1"/>
          </p:cNvSpPr>
          <p:nvPr>
            <p:ph type="title"/>
          </p:nvPr>
        </p:nvSpPr>
        <p:spPr>
          <a:xfrm>
            <a:off x="402771" y="2301291"/>
            <a:ext cx="4659086" cy="1325563"/>
          </a:xfrm>
        </p:spPr>
        <p:txBody>
          <a:bodyPr>
            <a:normAutofit/>
          </a:bodyPr>
          <a:lstStyle>
            <a:lvl1pPr>
              <a:defRPr sz="4000"/>
            </a:lvl1pPr>
          </a:lstStyle>
          <a:p>
            <a:r>
              <a:rPr lang="en-GB"/>
              <a:t>Click to edit Master title style</a:t>
            </a:r>
            <a:endParaRPr lang="en-US"/>
          </a:p>
        </p:txBody>
      </p:sp>
      <p:sp>
        <p:nvSpPr>
          <p:cNvPr id="17" name="Content Placeholder 2">
            <a:extLst>
              <a:ext uri="{FF2B5EF4-FFF2-40B4-BE49-F238E27FC236}">
                <a16:creationId xmlns:a16="http://schemas.microsoft.com/office/drawing/2014/main" id="{B268DC51-669D-FEFC-7316-BC10160F2C5C}"/>
              </a:ext>
            </a:extLst>
          </p:cNvPr>
          <p:cNvSpPr>
            <a:spLocks noGrp="1"/>
          </p:cNvSpPr>
          <p:nvPr>
            <p:ph idx="1"/>
          </p:nvPr>
        </p:nvSpPr>
        <p:spPr>
          <a:xfrm>
            <a:off x="415797" y="3480305"/>
            <a:ext cx="4317531" cy="1627357"/>
          </a:xfrm>
          <a:prstGeom prst="rect">
            <a:avLst/>
          </a:prstGeom>
        </p:spPr>
        <p:txBody>
          <a:bodyPr>
            <a:normAutofit/>
          </a:bodyPr>
          <a:lstStyle>
            <a:lvl1pPr>
              <a:defRPr sz="2800"/>
            </a:lvl1pPr>
          </a:lstStyle>
          <a:p>
            <a:pPr lvl="0"/>
            <a:r>
              <a:rPr lang="en-GB"/>
              <a:t>Click to edit Master text styles</a:t>
            </a:r>
            <a:endParaRPr lang="en-US"/>
          </a:p>
        </p:txBody>
      </p:sp>
    </p:spTree>
    <p:extLst>
      <p:ext uri="{BB962C8B-B14F-4D97-AF65-F5344CB8AC3E}">
        <p14:creationId xmlns:p14="http://schemas.microsoft.com/office/powerpoint/2010/main" val="27338739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resenter 2">
    <p:bg>
      <p:bgPr>
        <a:solidFill>
          <a:srgbClr val="D5F6FF"/>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D737C89-26CA-793C-4F1F-8CDB7F900211}"/>
              </a:ext>
            </a:extLst>
          </p:cNvPr>
          <p:cNvSpPr/>
          <p:nvPr/>
        </p:nvSpPr>
        <p:spPr>
          <a:xfrm>
            <a:off x="4286250" y="0"/>
            <a:ext cx="7924800" cy="6858000"/>
          </a:xfrm>
          <a:prstGeom prst="rect">
            <a:avLst/>
          </a:prstGeom>
          <a:solidFill>
            <a:srgbClr val="004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2" name="Picture 1">
            <a:extLst>
              <a:ext uri="{FF2B5EF4-FFF2-40B4-BE49-F238E27FC236}">
                <a16:creationId xmlns:a16="http://schemas.microsoft.com/office/drawing/2014/main" id="{A19E074A-E85B-C758-4488-516B964EE68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739153"/>
            <a:ext cx="4286251" cy="5118848"/>
          </a:xfrm>
          <a:prstGeom prst="rect">
            <a:avLst/>
          </a:prstGeom>
        </p:spPr>
      </p:pic>
      <p:pic>
        <p:nvPicPr>
          <p:cNvPr id="5" name="Picture 4" descr="A blue and black dot pattern&#10;&#10;Description automatically generated">
            <a:extLst>
              <a:ext uri="{FF2B5EF4-FFF2-40B4-BE49-F238E27FC236}">
                <a16:creationId xmlns:a16="http://schemas.microsoft.com/office/drawing/2014/main" id="{30BF4529-AA34-65E2-62E5-42949CBE2C44}"/>
              </a:ext>
            </a:extLst>
          </p:cNvPr>
          <p:cNvPicPr>
            <a:picLocks noChangeAspect="1"/>
          </p:cNvPicPr>
          <p:nvPr userDrawn="1"/>
        </p:nvPicPr>
        <p:blipFill rotWithShape="1">
          <a:blip r:embed="rId3" cstate="print">
            <a:alphaModFix amt="40000"/>
            <a:extLst>
              <a:ext uri="{28A0092B-C50C-407E-A947-70E740481C1C}">
                <a14:useLocalDpi xmlns:a14="http://schemas.microsoft.com/office/drawing/2010/main"/>
              </a:ext>
            </a:extLst>
          </a:blip>
          <a:srcRect/>
          <a:stretch/>
        </p:blipFill>
        <p:spPr>
          <a:xfrm>
            <a:off x="-974232" y="3112474"/>
            <a:ext cx="5260482" cy="3745526"/>
          </a:xfrm>
          <a:prstGeom prst="rect">
            <a:avLst/>
          </a:prstGeom>
        </p:spPr>
      </p:pic>
      <p:sp>
        <p:nvSpPr>
          <p:cNvPr id="24" name="Text Placeholder 5">
            <a:extLst>
              <a:ext uri="{FF2B5EF4-FFF2-40B4-BE49-F238E27FC236}">
                <a16:creationId xmlns:a16="http://schemas.microsoft.com/office/drawing/2014/main" id="{60648E3D-2D1F-83AD-6C00-4E05EE26FC1D}"/>
              </a:ext>
            </a:extLst>
          </p:cNvPr>
          <p:cNvSpPr>
            <a:spLocks noGrp="1"/>
          </p:cNvSpPr>
          <p:nvPr>
            <p:ph type="body" sz="quarter" idx="26" hasCustomPrompt="1"/>
          </p:nvPr>
        </p:nvSpPr>
        <p:spPr>
          <a:xfrm>
            <a:off x="5791199" y="1060707"/>
            <a:ext cx="5029200" cy="598709"/>
          </a:xfrm>
        </p:spPr>
        <p:txBody>
          <a:bodyPr anchor="b"/>
          <a:lstStyle>
            <a:lvl1pPr marL="0" indent="0">
              <a:spcBef>
                <a:spcPts val="0"/>
              </a:spcBef>
              <a:buNone/>
              <a:defRPr sz="3200" b="1">
                <a:solidFill>
                  <a:schemeClr val="tx1"/>
                </a:solidFill>
              </a:defRPr>
            </a:lvl1pPr>
            <a:lvl2pPr marL="0" indent="0">
              <a:spcBef>
                <a:spcPts val="0"/>
              </a:spcBef>
              <a:buNone/>
              <a:defRPr sz="3200" b="1">
                <a:solidFill>
                  <a:schemeClr val="tx2"/>
                </a:solidFill>
              </a:defRPr>
            </a:lvl2pPr>
            <a:lvl3pPr marL="0" indent="0">
              <a:spcBef>
                <a:spcPts val="0"/>
              </a:spcBef>
              <a:buNone/>
              <a:defRPr sz="3200" b="1">
                <a:solidFill>
                  <a:schemeClr val="tx2"/>
                </a:solidFill>
              </a:defRPr>
            </a:lvl3pPr>
            <a:lvl4pPr marL="0" indent="0">
              <a:spcBef>
                <a:spcPts val="0"/>
              </a:spcBef>
              <a:buNone/>
              <a:defRPr sz="3200" b="1">
                <a:solidFill>
                  <a:schemeClr val="tx2"/>
                </a:solidFill>
              </a:defRPr>
            </a:lvl4pPr>
            <a:lvl5pPr marL="0" indent="0">
              <a:spcBef>
                <a:spcPts val="0"/>
              </a:spcBef>
              <a:buNone/>
              <a:defRPr sz="3200" b="1">
                <a:solidFill>
                  <a:schemeClr val="tx2"/>
                </a:solidFill>
              </a:defRPr>
            </a:lvl5pPr>
            <a:lvl6pPr marL="0" indent="0">
              <a:spcBef>
                <a:spcPts val="0"/>
              </a:spcBef>
              <a:buNone/>
              <a:defRPr sz="3200" b="1">
                <a:solidFill>
                  <a:schemeClr val="tx2"/>
                </a:solidFill>
              </a:defRPr>
            </a:lvl6pPr>
            <a:lvl7pPr marL="0" indent="0">
              <a:spcBef>
                <a:spcPts val="0"/>
              </a:spcBef>
              <a:buNone/>
              <a:defRPr sz="3200" b="1">
                <a:solidFill>
                  <a:schemeClr val="tx2"/>
                </a:solidFill>
              </a:defRPr>
            </a:lvl7pPr>
            <a:lvl8pPr marL="0" indent="0">
              <a:spcBef>
                <a:spcPts val="0"/>
              </a:spcBef>
              <a:buNone/>
              <a:defRPr sz="3200" b="1">
                <a:solidFill>
                  <a:schemeClr val="tx2"/>
                </a:solidFill>
              </a:defRPr>
            </a:lvl8pPr>
            <a:lvl9pPr marL="0" indent="0">
              <a:spcBef>
                <a:spcPts val="0"/>
              </a:spcBef>
              <a:buNone/>
              <a:defRPr sz="3200" b="1">
                <a:solidFill>
                  <a:schemeClr val="tx2"/>
                </a:solidFill>
              </a:defRPr>
            </a:lvl9pPr>
          </a:lstStyle>
          <a:p>
            <a:pPr lvl="0"/>
            <a:r>
              <a:rPr err="1"/>
              <a:t>Firstname</a:t>
            </a:r>
            <a:r>
              <a:t> </a:t>
            </a:r>
            <a:r>
              <a:rPr err="1"/>
              <a:t>Lastname</a:t>
            </a:r>
            <a:endParaRPr/>
          </a:p>
        </p:txBody>
      </p:sp>
      <p:sp>
        <p:nvSpPr>
          <p:cNvPr id="25" name="Text Placeholder 4">
            <a:extLst>
              <a:ext uri="{FF2B5EF4-FFF2-40B4-BE49-F238E27FC236}">
                <a16:creationId xmlns:a16="http://schemas.microsoft.com/office/drawing/2014/main" id="{DB9B5C83-0612-4504-D413-EE33A9209BA1}"/>
              </a:ext>
            </a:extLst>
          </p:cNvPr>
          <p:cNvSpPr>
            <a:spLocks noGrp="1"/>
          </p:cNvSpPr>
          <p:nvPr>
            <p:ph type="body" sz="quarter" idx="18" hasCustomPrompt="1"/>
          </p:nvPr>
        </p:nvSpPr>
        <p:spPr>
          <a:xfrm>
            <a:off x="5791199" y="1981666"/>
            <a:ext cx="5029200" cy="402336"/>
          </a:xfrm>
        </p:spPr>
        <p:txBody>
          <a:bodyPr/>
          <a:lstStyle>
            <a:lvl1pPr marL="0" indent="0">
              <a:spcBef>
                <a:spcPts val="0"/>
              </a:spcBef>
              <a:buNone/>
              <a:defRPr sz="2000" i="1">
                <a:solidFill>
                  <a:schemeClr val="tx1"/>
                </a:solidFill>
              </a:defRPr>
            </a:lvl1pPr>
            <a:lvl2pPr marL="0" indent="0">
              <a:spcBef>
                <a:spcPts val="0"/>
              </a:spcBef>
              <a:buNone/>
              <a:defRPr sz="2000" i="1"/>
            </a:lvl2pPr>
            <a:lvl3pPr marL="0" indent="0">
              <a:spcBef>
                <a:spcPts val="0"/>
              </a:spcBef>
              <a:buNone/>
              <a:defRPr sz="2000" i="1"/>
            </a:lvl3pPr>
            <a:lvl4pPr marL="0" indent="0">
              <a:spcBef>
                <a:spcPts val="0"/>
              </a:spcBef>
              <a:buNone/>
              <a:defRPr sz="2000" i="1"/>
            </a:lvl4pPr>
            <a:lvl5pPr marL="0" indent="0">
              <a:spcBef>
                <a:spcPts val="0"/>
              </a:spcBef>
              <a:buNone/>
              <a:defRPr sz="2000" i="1"/>
            </a:lvl5pPr>
            <a:lvl6pPr marL="0" indent="0">
              <a:spcBef>
                <a:spcPts val="0"/>
              </a:spcBef>
              <a:buNone/>
              <a:defRPr sz="2000" i="1"/>
            </a:lvl6pPr>
            <a:lvl7pPr marL="0" indent="0">
              <a:spcBef>
                <a:spcPts val="0"/>
              </a:spcBef>
              <a:buNone/>
              <a:defRPr sz="2000" i="1"/>
            </a:lvl7pPr>
            <a:lvl8pPr marL="0" indent="0">
              <a:spcBef>
                <a:spcPts val="0"/>
              </a:spcBef>
              <a:buNone/>
              <a:defRPr sz="2000" i="1"/>
            </a:lvl8pPr>
            <a:lvl9pPr marL="0" indent="0">
              <a:spcBef>
                <a:spcPts val="0"/>
              </a:spcBef>
              <a:buNone/>
              <a:defRPr sz="2000" i="1"/>
            </a:lvl9pPr>
          </a:lstStyle>
          <a:p>
            <a:pPr lvl="0"/>
            <a:r>
              <a:t>Presenter title</a:t>
            </a:r>
          </a:p>
        </p:txBody>
      </p:sp>
      <p:sp>
        <p:nvSpPr>
          <p:cNvPr id="27" name="Text Placeholder 3">
            <a:extLst>
              <a:ext uri="{FF2B5EF4-FFF2-40B4-BE49-F238E27FC236}">
                <a16:creationId xmlns:a16="http://schemas.microsoft.com/office/drawing/2014/main" id="{7A13AA81-DC0F-52E2-EF58-366F7C61110E}"/>
              </a:ext>
            </a:extLst>
          </p:cNvPr>
          <p:cNvSpPr>
            <a:spLocks noGrp="1"/>
          </p:cNvSpPr>
          <p:nvPr>
            <p:ph type="body" sz="quarter" idx="17" hasCustomPrompt="1"/>
          </p:nvPr>
        </p:nvSpPr>
        <p:spPr>
          <a:xfrm>
            <a:off x="5791200" y="2474167"/>
            <a:ext cx="5029200" cy="526683"/>
          </a:xfrm>
        </p:spPr>
        <p:txBody>
          <a:bodyPr/>
          <a:lstStyle>
            <a:lvl1pPr marL="0" indent="0">
              <a:spcBef>
                <a:spcPts val="0"/>
              </a:spcBef>
              <a:buNone/>
              <a:defRPr sz="1600">
                <a:solidFill>
                  <a:schemeClr val="tx1"/>
                </a:solidFill>
              </a:defRPr>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t>Add your email, hometown, your favorite cause or any other info you want to customize your intro</a:t>
            </a:r>
          </a:p>
        </p:txBody>
      </p:sp>
      <p:sp>
        <p:nvSpPr>
          <p:cNvPr id="23" name="Picture Placeholder 29">
            <a:extLst>
              <a:ext uri="{FF2B5EF4-FFF2-40B4-BE49-F238E27FC236}">
                <a16:creationId xmlns:a16="http://schemas.microsoft.com/office/drawing/2014/main" id="{6A5BE8B1-4FC3-0E08-5737-E3CE2AE1CCB4}"/>
              </a:ext>
            </a:extLst>
          </p:cNvPr>
          <p:cNvSpPr>
            <a:spLocks noGrp="1"/>
          </p:cNvSpPr>
          <p:nvPr>
            <p:ph type="pic" sz="quarter" idx="13" hasCustomPrompt="1"/>
          </p:nvPr>
        </p:nvSpPr>
        <p:spPr>
          <a:xfrm>
            <a:off x="3117850" y="863600"/>
            <a:ext cx="2298700" cy="2298700"/>
          </a:xfrm>
          <a:prstGeom prst="ellipse">
            <a:avLst/>
          </a:prstGeom>
          <a:solidFill>
            <a:srgbClr val="F2F2F2"/>
          </a:solidFill>
        </p:spPr>
        <p:txBody>
          <a:bodyPr tIns="91440"/>
          <a:lstStyle>
            <a:lvl1pPr marL="0" indent="0" algn="ctr">
              <a:spcBef>
                <a:spcPts val="0"/>
              </a:spcBef>
              <a:buNone/>
              <a:defRPr sz="1800">
                <a:solidFill>
                  <a:schemeClr val="bg1"/>
                </a:solidFill>
              </a:defRPr>
            </a:lvl1pPr>
          </a:lstStyle>
          <a:p>
            <a:r>
              <a:t>Click icon </a:t>
            </a:r>
            <a:br>
              <a:rPr/>
            </a:br>
            <a:r>
              <a:t>to insert picture</a:t>
            </a:r>
          </a:p>
        </p:txBody>
      </p:sp>
      <p:sp>
        <p:nvSpPr>
          <p:cNvPr id="28" name="Picture Placeholder 29">
            <a:extLst>
              <a:ext uri="{FF2B5EF4-FFF2-40B4-BE49-F238E27FC236}">
                <a16:creationId xmlns:a16="http://schemas.microsoft.com/office/drawing/2014/main" id="{2F229C08-0651-2607-B77D-9DDB21872C24}"/>
              </a:ext>
            </a:extLst>
          </p:cNvPr>
          <p:cNvSpPr>
            <a:spLocks noGrp="1"/>
          </p:cNvSpPr>
          <p:nvPr>
            <p:ph type="pic" sz="quarter" idx="20" hasCustomPrompt="1"/>
          </p:nvPr>
        </p:nvSpPr>
        <p:spPr>
          <a:xfrm>
            <a:off x="3117850" y="3746918"/>
            <a:ext cx="2298700" cy="2298700"/>
          </a:xfrm>
          <a:prstGeom prst="ellipse">
            <a:avLst/>
          </a:prstGeom>
          <a:solidFill>
            <a:srgbClr val="F2F2F2"/>
          </a:solidFill>
        </p:spPr>
        <p:txBody>
          <a:bodyPr tIns="91440"/>
          <a:lstStyle>
            <a:lvl1pPr marL="0" indent="0" algn="ctr">
              <a:spcBef>
                <a:spcPts val="0"/>
              </a:spcBef>
              <a:buNone/>
              <a:defRPr sz="1800">
                <a:solidFill>
                  <a:schemeClr val="bg1"/>
                </a:solidFill>
              </a:defRPr>
            </a:lvl1pPr>
          </a:lstStyle>
          <a:p>
            <a:r>
              <a:t>Click icon </a:t>
            </a:r>
            <a:br>
              <a:rPr/>
            </a:br>
            <a:r>
              <a:t>to insert picture</a:t>
            </a:r>
          </a:p>
        </p:txBody>
      </p:sp>
      <p:sp>
        <p:nvSpPr>
          <p:cNvPr id="29" name="Text Placeholder 5">
            <a:extLst>
              <a:ext uri="{FF2B5EF4-FFF2-40B4-BE49-F238E27FC236}">
                <a16:creationId xmlns:a16="http://schemas.microsoft.com/office/drawing/2014/main" id="{3237CF3E-D1BB-6E92-0E56-D1C8E736296E}"/>
              </a:ext>
            </a:extLst>
          </p:cNvPr>
          <p:cNvSpPr>
            <a:spLocks noGrp="1"/>
          </p:cNvSpPr>
          <p:nvPr>
            <p:ph type="body" sz="quarter" idx="27" hasCustomPrompt="1"/>
          </p:nvPr>
        </p:nvSpPr>
        <p:spPr>
          <a:xfrm>
            <a:off x="5791199" y="3944026"/>
            <a:ext cx="5029200" cy="598709"/>
          </a:xfrm>
        </p:spPr>
        <p:txBody>
          <a:bodyPr anchor="b"/>
          <a:lstStyle>
            <a:lvl1pPr marL="0" indent="0">
              <a:spcBef>
                <a:spcPts val="0"/>
              </a:spcBef>
              <a:buNone/>
              <a:defRPr sz="3200" b="1">
                <a:solidFill>
                  <a:schemeClr val="tx1"/>
                </a:solidFill>
              </a:defRPr>
            </a:lvl1pPr>
            <a:lvl2pPr marL="0" indent="0">
              <a:spcBef>
                <a:spcPts val="0"/>
              </a:spcBef>
              <a:buNone/>
              <a:defRPr sz="3200" b="1">
                <a:solidFill>
                  <a:schemeClr val="tx2"/>
                </a:solidFill>
              </a:defRPr>
            </a:lvl2pPr>
            <a:lvl3pPr marL="0" indent="0">
              <a:spcBef>
                <a:spcPts val="0"/>
              </a:spcBef>
              <a:buNone/>
              <a:defRPr sz="3200" b="1">
                <a:solidFill>
                  <a:schemeClr val="tx2"/>
                </a:solidFill>
              </a:defRPr>
            </a:lvl3pPr>
            <a:lvl4pPr marL="0" indent="0">
              <a:spcBef>
                <a:spcPts val="0"/>
              </a:spcBef>
              <a:buNone/>
              <a:defRPr sz="3200" b="1">
                <a:solidFill>
                  <a:schemeClr val="tx2"/>
                </a:solidFill>
              </a:defRPr>
            </a:lvl4pPr>
            <a:lvl5pPr marL="0" indent="0">
              <a:spcBef>
                <a:spcPts val="0"/>
              </a:spcBef>
              <a:buNone/>
              <a:defRPr sz="3200" b="1">
                <a:solidFill>
                  <a:schemeClr val="tx2"/>
                </a:solidFill>
              </a:defRPr>
            </a:lvl5pPr>
            <a:lvl6pPr marL="0" indent="0">
              <a:spcBef>
                <a:spcPts val="0"/>
              </a:spcBef>
              <a:buNone/>
              <a:defRPr sz="3200" b="1">
                <a:solidFill>
                  <a:schemeClr val="tx2"/>
                </a:solidFill>
              </a:defRPr>
            </a:lvl6pPr>
            <a:lvl7pPr marL="0" indent="0">
              <a:spcBef>
                <a:spcPts val="0"/>
              </a:spcBef>
              <a:buNone/>
              <a:defRPr sz="3200" b="1">
                <a:solidFill>
                  <a:schemeClr val="tx2"/>
                </a:solidFill>
              </a:defRPr>
            </a:lvl7pPr>
            <a:lvl8pPr marL="0" indent="0">
              <a:spcBef>
                <a:spcPts val="0"/>
              </a:spcBef>
              <a:buNone/>
              <a:defRPr sz="3200" b="1">
                <a:solidFill>
                  <a:schemeClr val="tx2"/>
                </a:solidFill>
              </a:defRPr>
            </a:lvl8pPr>
            <a:lvl9pPr marL="0" indent="0">
              <a:spcBef>
                <a:spcPts val="0"/>
              </a:spcBef>
              <a:buNone/>
              <a:defRPr sz="3200" b="1">
                <a:solidFill>
                  <a:schemeClr val="tx2"/>
                </a:solidFill>
              </a:defRPr>
            </a:lvl9pPr>
          </a:lstStyle>
          <a:p>
            <a:pPr lvl="0"/>
            <a:r>
              <a:rPr err="1"/>
              <a:t>Firstname</a:t>
            </a:r>
            <a:r>
              <a:t> </a:t>
            </a:r>
            <a:r>
              <a:rPr err="1"/>
              <a:t>Lastname</a:t>
            </a:r>
            <a:endParaRPr/>
          </a:p>
        </p:txBody>
      </p:sp>
      <p:sp>
        <p:nvSpPr>
          <p:cNvPr id="31" name="Text Placeholder 4">
            <a:extLst>
              <a:ext uri="{FF2B5EF4-FFF2-40B4-BE49-F238E27FC236}">
                <a16:creationId xmlns:a16="http://schemas.microsoft.com/office/drawing/2014/main" id="{7AA96DAD-0502-2307-B12C-9FAFB8963B11}"/>
              </a:ext>
            </a:extLst>
          </p:cNvPr>
          <p:cNvSpPr>
            <a:spLocks noGrp="1"/>
          </p:cNvSpPr>
          <p:nvPr>
            <p:ph type="body" sz="quarter" idx="24" hasCustomPrompt="1"/>
          </p:nvPr>
        </p:nvSpPr>
        <p:spPr>
          <a:xfrm>
            <a:off x="5791199" y="4864985"/>
            <a:ext cx="5029200" cy="402336"/>
          </a:xfrm>
        </p:spPr>
        <p:txBody>
          <a:bodyPr/>
          <a:lstStyle>
            <a:lvl1pPr marL="0" indent="0">
              <a:spcBef>
                <a:spcPts val="0"/>
              </a:spcBef>
              <a:buNone/>
              <a:defRPr sz="2000" i="1">
                <a:solidFill>
                  <a:schemeClr val="tx1"/>
                </a:solidFill>
              </a:defRPr>
            </a:lvl1pPr>
            <a:lvl2pPr marL="0" indent="0">
              <a:spcBef>
                <a:spcPts val="0"/>
              </a:spcBef>
              <a:buNone/>
              <a:defRPr sz="2000" i="1"/>
            </a:lvl2pPr>
            <a:lvl3pPr marL="0" indent="0">
              <a:spcBef>
                <a:spcPts val="0"/>
              </a:spcBef>
              <a:buNone/>
              <a:defRPr sz="2000" i="1"/>
            </a:lvl3pPr>
            <a:lvl4pPr marL="0" indent="0">
              <a:spcBef>
                <a:spcPts val="0"/>
              </a:spcBef>
              <a:buNone/>
              <a:defRPr sz="2000" i="1"/>
            </a:lvl4pPr>
            <a:lvl5pPr marL="0" indent="0">
              <a:spcBef>
                <a:spcPts val="0"/>
              </a:spcBef>
              <a:buNone/>
              <a:defRPr sz="2000" i="1"/>
            </a:lvl5pPr>
            <a:lvl6pPr marL="0" indent="0">
              <a:spcBef>
                <a:spcPts val="0"/>
              </a:spcBef>
              <a:buNone/>
              <a:defRPr sz="2000" i="1"/>
            </a:lvl6pPr>
            <a:lvl7pPr marL="0" indent="0">
              <a:spcBef>
                <a:spcPts val="0"/>
              </a:spcBef>
              <a:buNone/>
              <a:defRPr sz="2000" i="1"/>
            </a:lvl7pPr>
            <a:lvl8pPr marL="0" indent="0">
              <a:spcBef>
                <a:spcPts val="0"/>
              </a:spcBef>
              <a:buNone/>
              <a:defRPr sz="2000" i="1"/>
            </a:lvl8pPr>
            <a:lvl9pPr marL="0" indent="0">
              <a:spcBef>
                <a:spcPts val="0"/>
              </a:spcBef>
              <a:buNone/>
              <a:defRPr sz="2000" i="1"/>
            </a:lvl9pPr>
          </a:lstStyle>
          <a:p>
            <a:pPr lvl="0"/>
            <a:r>
              <a:t>Presenter title</a:t>
            </a:r>
          </a:p>
        </p:txBody>
      </p:sp>
      <p:sp>
        <p:nvSpPr>
          <p:cNvPr id="32" name="Text Placeholder 3">
            <a:extLst>
              <a:ext uri="{FF2B5EF4-FFF2-40B4-BE49-F238E27FC236}">
                <a16:creationId xmlns:a16="http://schemas.microsoft.com/office/drawing/2014/main" id="{4C57AEAF-21F4-F366-2FD6-80AD43BA06CD}"/>
              </a:ext>
            </a:extLst>
          </p:cNvPr>
          <p:cNvSpPr>
            <a:spLocks noGrp="1"/>
          </p:cNvSpPr>
          <p:nvPr>
            <p:ph type="body" sz="quarter" idx="23" hasCustomPrompt="1"/>
          </p:nvPr>
        </p:nvSpPr>
        <p:spPr>
          <a:xfrm>
            <a:off x="5791200" y="5332956"/>
            <a:ext cx="5029200" cy="526683"/>
          </a:xfrm>
        </p:spPr>
        <p:txBody>
          <a:bodyPr/>
          <a:lstStyle>
            <a:lvl1pPr marL="0" indent="0">
              <a:spcBef>
                <a:spcPts val="0"/>
              </a:spcBef>
              <a:buNone/>
              <a:defRPr sz="1600">
                <a:solidFill>
                  <a:schemeClr val="tx1"/>
                </a:solidFill>
              </a:defRPr>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t>Add your email, hometown, your favorite cause or any other info you want to customize your intro</a:t>
            </a:r>
          </a:p>
        </p:txBody>
      </p:sp>
      <p:sp>
        <p:nvSpPr>
          <p:cNvPr id="7" name="Text Placeholder 2">
            <a:extLst>
              <a:ext uri="{FF2B5EF4-FFF2-40B4-BE49-F238E27FC236}">
                <a16:creationId xmlns:a16="http://schemas.microsoft.com/office/drawing/2014/main" id="{73CDFA94-AD9A-B723-95C9-D60C2B8D556A}"/>
              </a:ext>
            </a:extLst>
          </p:cNvPr>
          <p:cNvSpPr>
            <a:spLocks noGrp="1"/>
          </p:cNvSpPr>
          <p:nvPr>
            <p:ph type="body" sz="quarter" idx="16" hasCustomPrompt="1"/>
          </p:nvPr>
        </p:nvSpPr>
        <p:spPr>
          <a:xfrm>
            <a:off x="457200" y="457200"/>
            <a:ext cx="2438400" cy="1611089"/>
          </a:xfrm>
        </p:spPr>
        <p:txBody>
          <a:bodyPr/>
          <a:lstStyle>
            <a:lvl1pPr marL="0" indent="0">
              <a:spcBef>
                <a:spcPts val="0"/>
              </a:spcBef>
              <a:buNone/>
              <a:defRPr sz="2000" b="1" cap="none" baseline="0">
                <a:solidFill>
                  <a:srgbClr val="004156"/>
                </a:solidFill>
              </a:defRPr>
            </a:lvl1pPr>
            <a:lvl2pPr marL="0" indent="0">
              <a:spcBef>
                <a:spcPts val="0"/>
              </a:spcBef>
              <a:buNone/>
              <a:defRPr sz="2000" b="1" cap="all" baseline="0">
                <a:solidFill>
                  <a:schemeClr val="accent4"/>
                </a:solidFill>
              </a:defRPr>
            </a:lvl2pPr>
            <a:lvl3pPr marL="0" indent="0">
              <a:spcBef>
                <a:spcPts val="0"/>
              </a:spcBef>
              <a:buNone/>
              <a:defRPr sz="2000" b="1" cap="all" baseline="0">
                <a:solidFill>
                  <a:schemeClr val="accent4"/>
                </a:solidFill>
              </a:defRPr>
            </a:lvl3pPr>
            <a:lvl4pPr marL="0" indent="0">
              <a:spcBef>
                <a:spcPts val="0"/>
              </a:spcBef>
              <a:buNone/>
              <a:defRPr sz="2000" b="1" cap="all" baseline="0">
                <a:solidFill>
                  <a:schemeClr val="accent4"/>
                </a:solidFill>
              </a:defRPr>
            </a:lvl4pPr>
            <a:lvl5pPr marL="0" indent="0">
              <a:spcBef>
                <a:spcPts val="0"/>
              </a:spcBef>
              <a:buNone/>
              <a:defRPr sz="2000" b="1" cap="all" baseline="0">
                <a:solidFill>
                  <a:schemeClr val="accent4"/>
                </a:solidFill>
              </a:defRPr>
            </a:lvl5pPr>
            <a:lvl6pPr marL="0" indent="0">
              <a:spcBef>
                <a:spcPts val="0"/>
              </a:spcBef>
              <a:buNone/>
              <a:defRPr sz="2000" b="1" cap="all" baseline="0">
                <a:solidFill>
                  <a:schemeClr val="accent4"/>
                </a:solidFill>
              </a:defRPr>
            </a:lvl6pPr>
            <a:lvl7pPr marL="0" indent="0">
              <a:spcBef>
                <a:spcPts val="0"/>
              </a:spcBef>
              <a:buNone/>
              <a:defRPr sz="2000" b="1" cap="all" baseline="0">
                <a:solidFill>
                  <a:schemeClr val="accent4"/>
                </a:solidFill>
              </a:defRPr>
            </a:lvl7pPr>
            <a:lvl8pPr marL="0" indent="0">
              <a:spcBef>
                <a:spcPts val="0"/>
              </a:spcBef>
              <a:buNone/>
              <a:defRPr sz="2000" b="1" cap="all" baseline="0">
                <a:solidFill>
                  <a:schemeClr val="accent4"/>
                </a:solidFill>
              </a:defRPr>
            </a:lvl8pPr>
            <a:lvl9pPr marL="0" indent="0">
              <a:spcBef>
                <a:spcPts val="0"/>
              </a:spcBef>
              <a:buNone/>
              <a:defRPr sz="2000" b="1" cap="all" baseline="0">
                <a:solidFill>
                  <a:schemeClr val="accent4"/>
                </a:solidFill>
              </a:defRPr>
            </a:lvl9pPr>
          </a:lstStyle>
          <a:p>
            <a:pPr lvl="0"/>
            <a:r>
              <a:rPr lang="en-GB"/>
              <a:t>Optional</a:t>
            </a:r>
          </a:p>
          <a:p>
            <a:pPr lvl="0"/>
            <a:r>
              <a:rPr lang="en-GB"/>
              <a:t>Text</a:t>
            </a:r>
          </a:p>
        </p:txBody>
      </p:sp>
      <p:pic>
        <p:nvPicPr>
          <p:cNvPr id="9" name="Picture 12">
            <a:extLst>
              <a:ext uri="{FF2B5EF4-FFF2-40B4-BE49-F238E27FC236}">
                <a16:creationId xmlns:a16="http://schemas.microsoft.com/office/drawing/2014/main" id="{F4B14FB9-B03B-31D4-3572-8A6780DD85D7}"/>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flipH="1">
            <a:off x="346317" y="2750598"/>
            <a:ext cx="1629908" cy="1629908"/>
          </a:xfrm>
          <a:prstGeom prst="rect">
            <a:avLst/>
          </a:prstGeom>
        </p:spPr>
      </p:pic>
      <p:pic>
        <p:nvPicPr>
          <p:cNvPr id="3" name="Graphic 2">
            <a:extLst>
              <a:ext uri="{FF2B5EF4-FFF2-40B4-BE49-F238E27FC236}">
                <a16:creationId xmlns:a16="http://schemas.microsoft.com/office/drawing/2014/main" id="{678CD368-3FF4-B993-0818-69FF18476A7C}"/>
              </a:ext>
            </a:extLst>
          </p:cNvPr>
          <p:cNvPicPr>
            <a:picLocks noChangeAspect="1"/>
          </p:cNvPicPr>
          <p:nvPr userDrawn="1"/>
        </p:nvPicPr>
        <p:blipFill>
          <a:blip r:embed="rId6"/>
          <a:srcRect/>
          <a:stretch/>
        </p:blipFill>
        <p:spPr>
          <a:xfrm>
            <a:off x="9994007" y="6406306"/>
            <a:ext cx="1932892" cy="179005"/>
          </a:xfrm>
          <a:prstGeom prst="rect">
            <a:avLst/>
          </a:prstGeom>
        </p:spPr>
      </p:pic>
    </p:spTree>
    <p:extLst>
      <p:ext uri="{BB962C8B-B14F-4D97-AF65-F5344CB8AC3E}">
        <p14:creationId xmlns:p14="http://schemas.microsoft.com/office/powerpoint/2010/main" val="355638112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1">
    <p:bg>
      <p:bgPr>
        <a:solidFill>
          <a:srgbClr val="D5F6FF"/>
        </a:solidFill>
        <a:effectLst/>
      </p:bgPr>
    </p:bg>
    <p:spTree>
      <p:nvGrpSpPr>
        <p:cNvPr id="1" name=""/>
        <p:cNvGrpSpPr/>
        <p:nvPr/>
      </p:nvGrpSpPr>
      <p:grpSpPr>
        <a:xfrm>
          <a:off x="0" y="0"/>
          <a:ext cx="0" cy="0"/>
          <a:chOff x="0" y="0"/>
          <a:chExt cx="0" cy="0"/>
        </a:xfrm>
      </p:grpSpPr>
      <p:sp>
        <p:nvSpPr>
          <p:cNvPr id="9" name="Text Placeholder 5">
            <a:extLst>
              <a:ext uri="{FF2B5EF4-FFF2-40B4-BE49-F238E27FC236}">
                <a16:creationId xmlns:a16="http://schemas.microsoft.com/office/drawing/2014/main" id="{9A052B14-E8D4-0C38-8C52-49D430EC3215}"/>
              </a:ext>
            </a:extLst>
          </p:cNvPr>
          <p:cNvSpPr>
            <a:spLocks noGrp="1"/>
          </p:cNvSpPr>
          <p:nvPr>
            <p:ph type="body" sz="quarter" idx="19" hasCustomPrompt="1"/>
          </p:nvPr>
        </p:nvSpPr>
        <p:spPr>
          <a:xfrm>
            <a:off x="442659" y="463254"/>
            <a:ext cx="5029200" cy="598709"/>
          </a:xfrm>
        </p:spPr>
        <p:txBody>
          <a:bodyPr anchor="b">
            <a:noAutofit/>
          </a:bodyPr>
          <a:lstStyle>
            <a:lvl1pPr marL="0" indent="0">
              <a:spcBef>
                <a:spcPts val="0"/>
              </a:spcBef>
              <a:buNone/>
              <a:defRPr sz="3600" b="1">
                <a:solidFill>
                  <a:srgbClr val="004156"/>
                </a:solidFill>
              </a:defRPr>
            </a:lvl1pPr>
            <a:lvl2pPr marL="0" indent="0">
              <a:spcBef>
                <a:spcPts val="0"/>
              </a:spcBef>
              <a:buNone/>
              <a:defRPr sz="3200" b="1">
                <a:solidFill>
                  <a:schemeClr val="tx2"/>
                </a:solidFill>
              </a:defRPr>
            </a:lvl2pPr>
            <a:lvl3pPr marL="0" indent="0">
              <a:spcBef>
                <a:spcPts val="0"/>
              </a:spcBef>
              <a:buNone/>
              <a:defRPr sz="3200" b="1">
                <a:solidFill>
                  <a:schemeClr val="tx2"/>
                </a:solidFill>
              </a:defRPr>
            </a:lvl3pPr>
            <a:lvl4pPr marL="0" indent="0">
              <a:spcBef>
                <a:spcPts val="0"/>
              </a:spcBef>
              <a:buNone/>
              <a:defRPr sz="3200" b="1">
                <a:solidFill>
                  <a:schemeClr val="tx2"/>
                </a:solidFill>
              </a:defRPr>
            </a:lvl4pPr>
            <a:lvl5pPr marL="0" indent="0">
              <a:spcBef>
                <a:spcPts val="0"/>
              </a:spcBef>
              <a:buNone/>
              <a:defRPr sz="3200" b="1">
                <a:solidFill>
                  <a:schemeClr val="tx2"/>
                </a:solidFill>
              </a:defRPr>
            </a:lvl5pPr>
            <a:lvl6pPr marL="0" indent="0">
              <a:spcBef>
                <a:spcPts val="0"/>
              </a:spcBef>
              <a:buNone/>
              <a:defRPr sz="3200" b="1">
                <a:solidFill>
                  <a:schemeClr val="tx2"/>
                </a:solidFill>
              </a:defRPr>
            </a:lvl6pPr>
            <a:lvl7pPr marL="0" indent="0">
              <a:spcBef>
                <a:spcPts val="0"/>
              </a:spcBef>
              <a:buNone/>
              <a:defRPr sz="3200" b="1">
                <a:solidFill>
                  <a:schemeClr val="tx2"/>
                </a:solidFill>
              </a:defRPr>
            </a:lvl7pPr>
            <a:lvl8pPr marL="0" indent="0">
              <a:spcBef>
                <a:spcPts val="0"/>
              </a:spcBef>
              <a:buNone/>
              <a:defRPr sz="3200" b="1">
                <a:solidFill>
                  <a:schemeClr val="tx2"/>
                </a:solidFill>
              </a:defRPr>
            </a:lvl8pPr>
            <a:lvl9pPr marL="0" indent="0">
              <a:spcBef>
                <a:spcPts val="0"/>
              </a:spcBef>
              <a:buNone/>
              <a:defRPr sz="3200" b="1">
                <a:solidFill>
                  <a:schemeClr val="tx2"/>
                </a:solidFill>
              </a:defRPr>
            </a:lvl9pPr>
          </a:lstStyle>
          <a:p>
            <a:pPr lvl="0"/>
            <a:r>
              <a:rPr lang="en-GB"/>
              <a:t>Agenda</a:t>
            </a:r>
            <a:endParaRPr/>
          </a:p>
        </p:txBody>
      </p:sp>
      <p:pic>
        <p:nvPicPr>
          <p:cNvPr id="2" name="Picture 1">
            <a:extLst>
              <a:ext uri="{FF2B5EF4-FFF2-40B4-BE49-F238E27FC236}">
                <a16:creationId xmlns:a16="http://schemas.microsoft.com/office/drawing/2014/main" id="{6DF0EBEE-AAFD-BB1C-0C30-26FC3840044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21800" r="25158" b="8533"/>
          <a:stretch/>
        </p:blipFill>
        <p:spPr>
          <a:xfrm>
            <a:off x="4824513" y="0"/>
            <a:ext cx="7367487" cy="6858000"/>
          </a:xfrm>
          <a:prstGeom prst="rect">
            <a:avLst/>
          </a:prstGeom>
        </p:spPr>
      </p:pic>
      <p:pic>
        <p:nvPicPr>
          <p:cNvPr id="6" name="Picture 5" descr="A blue and black dot pattern&#10;&#10;Description automatically generated">
            <a:extLst>
              <a:ext uri="{FF2B5EF4-FFF2-40B4-BE49-F238E27FC236}">
                <a16:creationId xmlns:a16="http://schemas.microsoft.com/office/drawing/2014/main" id="{E15D0DD5-49B7-F55F-EA16-0E8323BFF229}"/>
              </a:ext>
            </a:extLst>
          </p:cNvPr>
          <p:cNvPicPr>
            <a:picLocks noChangeAspect="1"/>
          </p:cNvPicPr>
          <p:nvPr userDrawn="1"/>
        </p:nvPicPr>
        <p:blipFill rotWithShape="1">
          <a:blip r:embed="rId3" cstate="print">
            <a:alphaModFix amt="40000"/>
            <a:extLst>
              <a:ext uri="{28A0092B-C50C-407E-A947-70E740481C1C}">
                <a14:useLocalDpi xmlns:a14="http://schemas.microsoft.com/office/drawing/2010/main"/>
              </a:ext>
            </a:extLst>
          </a:blip>
          <a:srcRect t="14175" r="16220" b="13226"/>
          <a:stretch/>
        </p:blipFill>
        <p:spPr>
          <a:xfrm>
            <a:off x="5471859" y="0"/>
            <a:ext cx="6444619" cy="5584723"/>
          </a:xfrm>
          <a:prstGeom prst="rect">
            <a:avLst/>
          </a:prstGeom>
        </p:spPr>
      </p:pic>
      <p:pic>
        <p:nvPicPr>
          <p:cNvPr id="12" name="Picture 21">
            <a:extLst>
              <a:ext uri="{FF2B5EF4-FFF2-40B4-BE49-F238E27FC236}">
                <a16:creationId xmlns:a16="http://schemas.microsoft.com/office/drawing/2014/main" id="{3D63D0DF-9989-9F59-BB3A-86CBFF58499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rot="19283350">
            <a:off x="6328453" y="-83569"/>
            <a:ext cx="2931602" cy="2931602"/>
          </a:xfrm>
          <a:prstGeom prst="rect">
            <a:avLst/>
          </a:prstGeom>
        </p:spPr>
      </p:pic>
      <p:pic>
        <p:nvPicPr>
          <p:cNvPr id="7" name="Picture 12">
            <a:extLst>
              <a:ext uri="{FF2B5EF4-FFF2-40B4-BE49-F238E27FC236}">
                <a16:creationId xmlns:a16="http://schemas.microsoft.com/office/drawing/2014/main" id="{34A62C4C-4DF8-3E8D-3A72-072E16D244D7}"/>
              </a:ext>
            </a:extLst>
          </p:cNvPr>
          <p:cNvPicPr>
            <a:picLocks noChangeAspect="1"/>
          </p:cNvPicPr>
          <p:nvPr userDrawn="1"/>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l="46103"/>
          <a:stretch/>
        </p:blipFill>
        <p:spPr>
          <a:xfrm rot="16200000">
            <a:off x="6727308" y="4319639"/>
            <a:ext cx="1777934" cy="3298787"/>
          </a:xfrm>
          <a:prstGeom prst="rect">
            <a:avLst/>
          </a:prstGeom>
        </p:spPr>
      </p:pic>
      <p:sp>
        <p:nvSpPr>
          <p:cNvPr id="11" name="Content Placeholder 2">
            <a:extLst>
              <a:ext uri="{FF2B5EF4-FFF2-40B4-BE49-F238E27FC236}">
                <a16:creationId xmlns:a16="http://schemas.microsoft.com/office/drawing/2014/main" id="{30C6B270-4954-4921-0218-920C870A344B}"/>
              </a:ext>
            </a:extLst>
          </p:cNvPr>
          <p:cNvSpPr>
            <a:spLocks noGrp="1"/>
          </p:cNvSpPr>
          <p:nvPr>
            <p:ph idx="1"/>
          </p:nvPr>
        </p:nvSpPr>
        <p:spPr>
          <a:xfrm>
            <a:off x="442659" y="1382233"/>
            <a:ext cx="6172200" cy="5029283"/>
          </a:xfrm>
          <a:prstGeom prst="rect">
            <a:avLst/>
          </a:prstGeom>
        </p:spPr>
        <p:txBody>
          <a:bodyPr>
            <a:normAutofit/>
          </a:bodyPr>
          <a:lstStyle>
            <a:lvl1pPr marL="457200" indent="-457200">
              <a:buFont typeface="+mj-lt"/>
              <a:buAutoNum type="arabicPeriod"/>
              <a:defRPr sz="2800" b="0" i="0">
                <a:solidFill>
                  <a:srgbClr val="004156"/>
                </a:solidFill>
                <a:latin typeface="Segoe UI" panose="020B0502040204020203" pitchFamily="34" charset="0"/>
                <a:cs typeface="Segoe UI" panose="020B0502040204020203" pitchFamily="34" charset="0"/>
              </a:defRPr>
            </a:lvl1pPr>
            <a:lvl2pPr marL="800100" indent="-342900">
              <a:buFont typeface="+mj-lt"/>
              <a:buAutoNum type="arabicPeriod"/>
              <a:defRPr sz="2400" b="0" i="0">
                <a:solidFill>
                  <a:srgbClr val="004156"/>
                </a:solidFill>
                <a:latin typeface="Segoe UI" panose="020B0502040204020203" pitchFamily="34" charset="0"/>
                <a:cs typeface="Segoe UI" panose="020B0502040204020203" pitchFamily="34" charset="0"/>
              </a:defRPr>
            </a:lvl2pPr>
            <a:lvl3pPr marL="1257300" indent="-342900">
              <a:buFont typeface="+mj-lt"/>
              <a:buAutoNum type="arabicPeriod"/>
              <a:defRPr sz="2000" b="0" i="0">
                <a:solidFill>
                  <a:srgbClr val="004156"/>
                </a:solidFill>
                <a:latin typeface="Segoe UI" panose="020B0502040204020203" pitchFamily="34" charset="0"/>
                <a:cs typeface="Segoe UI" panose="020B0502040204020203" pitchFamily="34" charset="0"/>
              </a:defRPr>
            </a:lvl3pPr>
            <a:lvl4pPr marL="1600200" indent="-228600">
              <a:buFont typeface="+mj-lt"/>
              <a:buAutoNum type="arabicPeriod"/>
              <a:defRPr sz="1800" b="0" i="0">
                <a:solidFill>
                  <a:srgbClr val="004156"/>
                </a:solidFill>
                <a:latin typeface="Segoe UI" panose="020B0502040204020203" pitchFamily="34" charset="0"/>
                <a:cs typeface="Segoe UI" panose="020B0502040204020203" pitchFamily="34" charset="0"/>
              </a:defRPr>
            </a:lvl4pPr>
            <a:lvl5pPr>
              <a:defRPr sz="2000">
                <a:solidFill>
                  <a:srgbClr val="004156"/>
                </a:solidFill>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p:txBody>
      </p:sp>
      <p:pic>
        <p:nvPicPr>
          <p:cNvPr id="3" name="Graphic 13">
            <a:extLst>
              <a:ext uri="{FF2B5EF4-FFF2-40B4-BE49-F238E27FC236}">
                <a16:creationId xmlns:a16="http://schemas.microsoft.com/office/drawing/2014/main" id="{FA3208D0-488A-40F2-77D5-63926133FCBC}"/>
              </a:ext>
            </a:extLst>
          </p:cNvPr>
          <p:cNvPicPr>
            <a:picLocks noChangeAspect="1"/>
          </p:cNvPicPr>
          <p:nvPr userDrawn="1"/>
        </p:nvPicPr>
        <p:blipFill>
          <a:blip r:embed="rId8"/>
          <a:srcRect/>
          <a:stretch/>
        </p:blipFill>
        <p:spPr>
          <a:xfrm>
            <a:off x="9994012" y="6406307"/>
            <a:ext cx="1932881" cy="179004"/>
          </a:xfrm>
          <a:prstGeom prst="rect">
            <a:avLst/>
          </a:prstGeom>
        </p:spPr>
      </p:pic>
    </p:spTree>
    <p:extLst>
      <p:ext uri="{BB962C8B-B14F-4D97-AF65-F5344CB8AC3E}">
        <p14:creationId xmlns:p14="http://schemas.microsoft.com/office/powerpoint/2010/main" val="1503690094"/>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Agenda 1">
    <p:bg>
      <p:bgPr>
        <a:solidFill>
          <a:srgbClr val="F5F5F5">
            <a:alpha val="99000"/>
          </a:srgbClr>
        </a:solidFill>
        <a:effectLst/>
      </p:bgPr>
    </p:bg>
    <p:spTree>
      <p:nvGrpSpPr>
        <p:cNvPr id="1" name=""/>
        <p:cNvGrpSpPr/>
        <p:nvPr/>
      </p:nvGrpSpPr>
      <p:grpSpPr>
        <a:xfrm>
          <a:off x="0" y="0"/>
          <a:ext cx="0" cy="0"/>
          <a:chOff x="0" y="0"/>
          <a:chExt cx="0" cy="0"/>
        </a:xfrm>
      </p:grpSpPr>
      <p:sp>
        <p:nvSpPr>
          <p:cNvPr id="9" name="Text Placeholder 5">
            <a:extLst>
              <a:ext uri="{FF2B5EF4-FFF2-40B4-BE49-F238E27FC236}">
                <a16:creationId xmlns:a16="http://schemas.microsoft.com/office/drawing/2014/main" id="{9A052B14-E8D4-0C38-8C52-49D430EC3215}"/>
              </a:ext>
            </a:extLst>
          </p:cNvPr>
          <p:cNvSpPr>
            <a:spLocks noGrp="1"/>
          </p:cNvSpPr>
          <p:nvPr>
            <p:ph type="body" sz="quarter" idx="19" hasCustomPrompt="1"/>
          </p:nvPr>
        </p:nvSpPr>
        <p:spPr>
          <a:xfrm>
            <a:off x="442659" y="463254"/>
            <a:ext cx="5029200" cy="598709"/>
          </a:xfrm>
        </p:spPr>
        <p:txBody>
          <a:bodyPr anchor="b">
            <a:noAutofit/>
          </a:bodyPr>
          <a:lstStyle>
            <a:lvl1pPr marL="0" indent="0">
              <a:spcBef>
                <a:spcPts val="0"/>
              </a:spcBef>
              <a:buNone/>
              <a:defRPr sz="3600" b="1">
                <a:solidFill>
                  <a:srgbClr val="004156"/>
                </a:solidFill>
              </a:defRPr>
            </a:lvl1pPr>
            <a:lvl2pPr marL="0" indent="0">
              <a:spcBef>
                <a:spcPts val="0"/>
              </a:spcBef>
              <a:buNone/>
              <a:defRPr sz="3200" b="1">
                <a:solidFill>
                  <a:schemeClr val="tx2"/>
                </a:solidFill>
              </a:defRPr>
            </a:lvl2pPr>
            <a:lvl3pPr marL="0" indent="0">
              <a:spcBef>
                <a:spcPts val="0"/>
              </a:spcBef>
              <a:buNone/>
              <a:defRPr sz="3200" b="1">
                <a:solidFill>
                  <a:schemeClr val="tx2"/>
                </a:solidFill>
              </a:defRPr>
            </a:lvl3pPr>
            <a:lvl4pPr marL="0" indent="0">
              <a:spcBef>
                <a:spcPts val="0"/>
              </a:spcBef>
              <a:buNone/>
              <a:defRPr sz="3200" b="1">
                <a:solidFill>
                  <a:schemeClr val="tx2"/>
                </a:solidFill>
              </a:defRPr>
            </a:lvl4pPr>
            <a:lvl5pPr marL="0" indent="0">
              <a:spcBef>
                <a:spcPts val="0"/>
              </a:spcBef>
              <a:buNone/>
              <a:defRPr sz="3200" b="1">
                <a:solidFill>
                  <a:schemeClr val="tx2"/>
                </a:solidFill>
              </a:defRPr>
            </a:lvl5pPr>
            <a:lvl6pPr marL="0" indent="0">
              <a:spcBef>
                <a:spcPts val="0"/>
              </a:spcBef>
              <a:buNone/>
              <a:defRPr sz="3200" b="1">
                <a:solidFill>
                  <a:schemeClr val="tx2"/>
                </a:solidFill>
              </a:defRPr>
            </a:lvl6pPr>
            <a:lvl7pPr marL="0" indent="0">
              <a:spcBef>
                <a:spcPts val="0"/>
              </a:spcBef>
              <a:buNone/>
              <a:defRPr sz="3200" b="1">
                <a:solidFill>
                  <a:schemeClr val="tx2"/>
                </a:solidFill>
              </a:defRPr>
            </a:lvl7pPr>
            <a:lvl8pPr marL="0" indent="0">
              <a:spcBef>
                <a:spcPts val="0"/>
              </a:spcBef>
              <a:buNone/>
              <a:defRPr sz="3200" b="1">
                <a:solidFill>
                  <a:schemeClr val="tx2"/>
                </a:solidFill>
              </a:defRPr>
            </a:lvl8pPr>
            <a:lvl9pPr marL="0" indent="0">
              <a:spcBef>
                <a:spcPts val="0"/>
              </a:spcBef>
              <a:buNone/>
              <a:defRPr sz="3200" b="1">
                <a:solidFill>
                  <a:schemeClr val="tx2"/>
                </a:solidFill>
              </a:defRPr>
            </a:lvl9pPr>
          </a:lstStyle>
          <a:p>
            <a:pPr lvl="0"/>
            <a:r>
              <a:rPr lang="en-GB"/>
              <a:t>Agenda</a:t>
            </a:r>
            <a:endParaRPr/>
          </a:p>
        </p:txBody>
      </p:sp>
      <p:sp>
        <p:nvSpPr>
          <p:cNvPr id="4" name="Content Placeholder 2">
            <a:extLst>
              <a:ext uri="{FF2B5EF4-FFF2-40B4-BE49-F238E27FC236}">
                <a16:creationId xmlns:a16="http://schemas.microsoft.com/office/drawing/2014/main" id="{C278894C-53B7-1B8F-BD48-EB5965DFE423}"/>
              </a:ext>
            </a:extLst>
          </p:cNvPr>
          <p:cNvSpPr>
            <a:spLocks noGrp="1"/>
          </p:cNvSpPr>
          <p:nvPr>
            <p:ph idx="20"/>
          </p:nvPr>
        </p:nvSpPr>
        <p:spPr>
          <a:xfrm>
            <a:off x="442659" y="1382233"/>
            <a:ext cx="5596025" cy="4289905"/>
          </a:xfrm>
          <a:prstGeom prst="rect">
            <a:avLst/>
          </a:prstGeom>
        </p:spPr>
        <p:txBody>
          <a:bodyPr>
            <a:normAutofit/>
          </a:bodyPr>
          <a:lstStyle>
            <a:lvl1pPr marL="0" indent="0">
              <a:lnSpc>
                <a:spcPct val="100000"/>
              </a:lnSpc>
              <a:buFontTx/>
              <a:buNone/>
              <a:defRPr sz="2800" b="0" i="0">
                <a:solidFill>
                  <a:srgbClr val="004156"/>
                </a:solidFill>
                <a:latin typeface="Segoe UI" panose="020B0502040204020203" pitchFamily="34" charset="0"/>
                <a:cs typeface="Segoe UI" panose="020B0502040204020203" pitchFamily="34" charset="0"/>
              </a:defRPr>
            </a:lvl1pPr>
            <a:lvl2pPr marL="457200" indent="0">
              <a:lnSpc>
                <a:spcPct val="100000"/>
              </a:lnSpc>
              <a:buFontTx/>
              <a:buNone/>
              <a:defRPr sz="2400" b="0" i="0">
                <a:solidFill>
                  <a:srgbClr val="004156"/>
                </a:solidFill>
                <a:latin typeface="Segoe UI" panose="020B0502040204020203" pitchFamily="34" charset="0"/>
                <a:cs typeface="Segoe UI" panose="020B0502040204020203" pitchFamily="34" charset="0"/>
              </a:defRPr>
            </a:lvl2pPr>
            <a:lvl3pPr marL="914400" indent="0">
              <a:lnSpc>
                <a:spcPct val="100000"/>
              </a:lnSpc>
              <a:buFontTx/>
              <a:buNone/>
              <a:defRPr sz="2000" b="0" i="0">
                <a:solidFill>
                  <a:srgbClr val="004156"/>
                </a:solidFill>
                <a:latin typeface="Segoe UI" panose="020B0502040204020203" pitchFamily="34" charset="0"/>
                <a:cs typeface="Segoe UI" panose="020B0502040204020203" pitchFamily="34" charset="0"/>
              </a:defRPr>
            </a:lvl3pPr>
            <a:lvl4pPr marL="1371600" indent="0">
              <a:lnSpc>
                <a:spcPct val="100000"/>
              </a:lnSpc>
              <a:buFontTx/>
              <a:buNone/>
              <a:defRPr sz="1800" b="0" i="0">
                <a:solidFill>
                  <a:srgbClr val="004156"/>
                </a:solidFill>
                <a:latin typeface="Segoe UI" panose="020B0502040204020203" pitchFamily="34" charset="0"/>
                <a:cs typeface="Segoe UI" panose="020B0502040204020203" pitchFamily="34" charset="0"/>
              </a:defRPr>
            </a:lvl4pPr>
            <a:lvl5pPr>
              <a:defRPr sz="2000">
                <a:solidFill>
                  <a:srgbClr val="004156"/>
                </a:solidFill>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p:txBody>
      </p:sp>
      <p:pic>
        <p:nvPicPr>
          <p:cNvPr id="5" name="Picture 4">
            <a:extLst>
              <a:ext uri="{FF2B5EF4-FFF2-40B4-BE49-F238E27FC236}">
                <a16:creationId xmlns:a16="http://schemas.microsoft.com/office/drawing/2014/main" id="{AE9FB328-7A30-FC49-2136-8425551A39D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21800" r="25158" b="8533"/>
          <a:stretch/>
        </p:blipFill>
        <p:spPr>
          <a:xfrm>
            <a:off x="4824513" y="0"/>
            <a:ext cx="7367487" cy="6858000"/>
          </a:xfrm>
          <a:prstGeom prst="rect">
            <a:avLst/>
          </a:prstGeom>
        </p:spPr>
      </p:pic>
      <p:pic>
        <p:nvPicPr>
          <p:cNvPr id="7" name="Picture 6" descr="A blue and black dot pattern&#10;&#10;Description automatically generated">
            <a:extLst>
              <a:ext uri="{FF2B5EF4-FFF2-40B4-BE49-F238E27FC236}">
                <a16:creationId xmlns:a16="http://schemas.microsoft.com/office/drawing/2014/main" id="{E7A09259-0ABC-A55F-00A1-0AE6545BCBF4}"/>
              </a:ext>
            </a:extLst>
          </p:cNvPr>
          <p:cNvPicPr>
            <a:picLocks noChangeAspect="1"/>
          </p:cNvPicPr>
          <p:nvPr userDrawn="1"/>
        </p:nvPicPr>
        <p:blipFill rotWithShape="1">
          <a:blip r:embed="rId3" cstate="print">
            <a:alphaModFix amt="40000"/>
            <a:extLst>
              <a:ext uri="{28A0092B-C50C-407E-A947-70E740481C1C}">
                <a14:useLocalDpi xmlns:a14="http://schemas.microsoft.com/office/drawing/2010/main"/>
              </a:ext>
            </a:extLst>
          </a:blip>
          <a:srcRect t="14175" r="16220" b="13226"/>
          <a:stretch/>
        </p:blipFill>
        <p:spPr>
          <a:xfrm>
            <a:off x="5471859" y="0"/>
            <a:ext cx="6444619" cy="5584723"/>
          </a:xfrm>
          <a:prstGeom prst="rect">
            <a:avLst/>
          </a:prstGeom>
        </p:spPr>
      </p:pic>
      <p:pic>
        <p:nvPicPr>
          <p:cNvPr id="10" name="Picture 21">
            <a:extLst>
              <a:ext uri="{FF2B5EF4-FFF2-40B4-BE49-F238E27FC236}">
                <a16:creationId xmlns:a16="http://schemas.microsoft.com/office/drawing/2014/main" id="{AE0F315E-7CAC-528B-2B1D-B793B741AB3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rot="19283350">
            <a:off x="6328453" y="-83569"/>
            <a:ext cx="2931602" cy="2931602"/>
          </a:xfrm>
          <a:prstGeom prst="rect">
            <a:avLst/>
          </a:prstGeom>
        </p:spPr>
      </p:pic>
      <p:pic>
        <p:nvPicPr>
          <p:cNvPr id="11" name="Picture 12">
            <a:extLst>
              <a:ext uri="{FF2B5EF4-FFF2-40B4-BE49-F238E27FC236}">
                <a16:creationId xmlns:a16="http://schemas.microsoft.com/office/drawing/2014/main" id="{7A331878-C0E8-9436-23F7-FBEF5D3C1784}"/>
              </a:ext>
            </a:extLst>
          </p:cNvPr>
          <p:cNvPicPr>
            <a:picLocks noChangeAspect="1"/>
          </p:cNvPicPr>
          <p:nvPr userDrawn="1"/>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l="46103"/>
          <a:stretch/>
        </p:blipFill>
        <p:spPr>
          <a:xfrm rot="16200000">
            <a:off x="6727308" y="4319639"/>
            <a:ext cx="1777934" cy="3298787"/>
          </a:xfrm>
          <a:prstGeom prst="rect">
            <a:avLst/>
          </a:prstGeom>
        </p:spPr>
      </p:pic>
      <p:pic>
        <p:nvPicPr>
          <p:cNvPr id="2" name="Graphic 13">
            <a:extLst>
              <a:ext uri="{FF2B5EF4-FFF2-40B4-BE49-F238E27FC236}">
                <a16:creationId xmlns:a16="http://schemas.microsoft.com/office/drawing/2014/main" id="{81100E19-C3AF-1AE4-A0D8-3F14A12286D0}"/>
              </a:ext>
            </a:extLst>
          </p:cNvPr>
          <p:cNvPicPr>
            <a:picLocks noChangeAspect="1"/>
          </p:cNvPicPr>
          <p:nvPr userDrawn="1"/>
        </p:nvPicPr>
        <p:blipFill>
          <a:blip r:embed="rId8"/>
          <a:srcRect/>
          <a:stretch/>
        </p:blipFill>
        <p:spPr>
          <a:xfrm>
            <a:off x="9994007" y="6406307"/>
            <a:ext cx="1932892" cy="179004"/>
          </a:xfrm>
          <a:prstGeom prst="rect">
            <a:avLst/>
          </a:prstGeom>
        </p:spPr>
      </p:pic>
    </p:spTree>
    <p:extLst>
      <p:ext uri="{BB962C8B-B14F-4D97-AF65-F5344CB8AC3E}">
        <p14:creationId xmlns:p14="http://schemas.microsoft.com/office/powerpoint/2010/main" val="94817137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ur Expertise">
    <p:bg>
      <p:bgPr>
        <a:solidFill>
          <a:srgbClr val="D5F6FF"/>
        </a:solidFill>
        <a:effectLst/>
      </p:bgPr>
    </p:bg>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83F04498-F389-EEA1-3A3C-F47D84DAF524}"/>
              </a:ext>
            </a:extLst>
          </p:cNvPr>
          <p:cNvSpPr>
            <a:spLocks noGrp="1"/>
          </p:cNvSpPr>
          <p:nvPr>
            <p:ph type="pic" sz="quarter" idx="13"/>
          </p:nvPr>
        </p:nvSpPr>
        <p:spPr>
          <a:xfrm>
            <a:off x="6026106" y="-16933"/>
            <a:ext cx="6233627" cy="6925734"/>
          </a:xfrm>
          <a:custGeom>
            <a:avLst/>
            <a:gdLst>
              <a:gd name="connsiteX0" fmla="*/ 2567491 w 6233627"/>
              <a:gd name="connsiteY0" fmla="*/ 0 h 6925734"/>
              <a:gd name="connsiteX1" fmla="*/ 6233627 w 6233627"/>
              <a:gd name="connsiteY1" fmla="*/ 0 h 6925734"/>
              <a:gd name="connsiteX2" fmla="*/ 6233627 w 6233627"/>
              <a:gd name="connsiteY2" fmla="*/ 6925734 h 6925734"/>
              <a:gd name="connsiteX3" fmla="*/ 148053 w 6233627"/>
              <a:gd name="connsiteY3" fmla="*/ 6925734 h 6925734"/>
              <a:gd name="connsiteX4" fmla="*/ 144735 w 6233627"/>
              <a:gd name="connsiteY4" fmla="*/ 6911371 h 6925734"/>
              <a:gd name="connsiteX5" fmla="*/ 0 w 6233627"/>
              <a:gd name="connsiteY5" fmla="*/ 5475620 h 6925734"/>
              <a:gd name="connsiteX6" fmla="*/ 2334009 w 6233627"/>
              <a:gd name="connsiteY6" fmla="*/ 202248 h 692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3627" h="6925734">
                <a:moveTo>
                  <a:pt x="2567491" y="0"/>
                </a:moveTo>
                <a:lnTo>
                  <a:pt x="6233627" y="0"/>
                </a:lnTo>
                <a:lnTo>
                  <a:pt x="6233627" y="6925734"/>
                </a:lnTo>
                <a:lnTo>
                  <a:pt x="148053" y="6925734"/>
                </a:lnTo>
                <a:lnTo>
                  <a:pt x="144735" y="6911371"/>
                </a:lnTo>
                <a:cubicBezTo>
                  <a:pt x="49838" y="6447610"/>
                  <a:pt x="0" y="5967435"/>
                  <a:pt x="0" y="5475620"/>
                </a:cubicBezTo>
                <a:cubicBezTo>
                  <a:pt x="0" y="3385406"/>
                  <a:pt x="900178" y="1505440"/>
                  <a:pt x="2334009" y="202248"/>
                </a:cubicBezTo>
                <a:close/>
              </a:path>
            </a:pathLst>
          </a:custGeom>
          <a:ln w="25400">
            <a:solidFill>
              <a:srgbClr val="004156"/>
            </a:solidFill>
          </a:ln>
        </p:spPr>
        <p:txBody>
          <a:bodyPr wrap="square">
            <a:noAutofit/>
          </a:bodyPr>
          <a:lstStyle/>
          <a:p>
            <a:endParaRPr lang="en-US"/>
          </a:p>
        </p:txBody>
      </p:sp>
      <p:pic>
        <p:nvPicPr>
          <p:cNvPr id="7" name="Picture 6">
            <a:extLst>
              <a:ext uri="{FF2B5EF4-FFF2-40B4-BE49-F238E27FC236}">
                <a16:creationId xmlns:a16="http://schemas.microsoft.com/office/drawing/2014/main" id="{B2F13058-232A-2E83-4653-8789526643A6}"/>
              </a:ext>
            </a:extLst>
          </p:cNvPr>
          <p:cNvPicPr>
            <a:picLocks noChangeAspect="1"/>
          </p:cNvPicPr>
          <p:nvPr userDrawn="1"/>
        </p:nvPicPr>
        <p:blipFill>
          <a:blip r:embed="rId2"/>
          <a:stretch>
            <a:fillRect/>
          </a:stretch>
        </p:blipFill>
        <p:spPr>
          <a:xfrm>
            <a:off x="563357" y="1350419"/>
            <a:ext cx="639707" cy="639707"/>
          </a:xfrm>
          <a:prstGeom prst="rect">
            <a:avLst/>
          </a:prstGeom>
        </p:spPr>
      </p:pic>
      <p:sp>
        <p:nvSpPr>
          <p:cNvPr id="8" name="Text Placeholder 5">
            <a:extLst>
              <a:ext uri="{FF2B5EF4-FFF2-40B4-BE49-F238E27FC236}">
                <a16:creationId xmlns:a16="http://schemas.microsoft.com/office/drawing/2014/main" id="{BFF81C32-1312-DA7C-10A1-4B1FF3667622}"/>
              </a:ext>
            </a:extLst>
          </p:cNvPr>
          <p:cNvSpPr>
            <a:spLocks noGrp="1"/>
          </p:cNvSpPr>
          <p:nvPr>
            <p:ph type="body" sz="quarter" idx="19" hasCustomPrompt="1"/>
          </p:nvPr>
        </p:nvSpPr>
        <p:spPr>
          <a:xfrm>
            <a:off x="442659" y="463254"/>
            <a:ext cx="5029200" cy="598709"/>
          </a:xfrm>
        </p:spPr>
        <p:txBody>
          <a:bodyPr anchor="b">
            <a:noAutofit/>
          </a:bodyPr>
          <a:lstStyle>
            <a:lvl1pPr marL="0" indent="0">
              <a:spcBef>
                <a:spcPts val="0"/>
              </a:spcBef>
              <a:buNone/>
              <a:defRPr sz="3600" b="1">
                <a:solidFill>
                  <a:srgbClr val="004156"/>
                </a:solidFill>
              </a:defRPr>
            </a:lvl1pPr>
            <a:lvl2pPr marL="0" indent="0">
              <a:spcBef>
                <a:spcPts val="0"/>
              </a:spcBef>
              <a:buNone/>
              <a:defRPr sz="3200" b="1">
                <a:solidFill>
                  <a:schemeClr val="tx2"/>
                </a:solidFill>
              </a:defRPr>
            </a:lvl2pPr>
            <a:lvl3pPr marL="0" indent="0">
              <a:spcBef>
                <a:spcPts val="0"/>
              </a:spcBef>
              <a:buNone/>
              <a:defRPr sz="3200" b="1">
                <a:solidFill>
                  <a:schemeClr val="tx2"/>
                </a:solidFill>
              </a:defRPr>
            </a:lvl3pPr>
            <a:lvl4pPr marL="0" indent="0">
              <a:spcBef>
                <a:spcPts val="0"/>
              </a:spcBef>
              <a:buNone/>
              <a:defRPr sz="3200" b="1">
                <a:solidFill>
                  <a:schemeClr val="tx2"/>
                </a:solidFill>
              </a:defRPr>
            </a:lvl4pPr>
            <a:lvl5pPr marL="0" indent="0">
              <a:spcBef>
                <a:spcPts val="0"/>
              </a:spcBef>
              <a:buNone/>
              <a:defRPr sz="3200" b="1">
                <a:solidFill>
                  <a:schemeClr val="tx2"/>
                </a:solidFill>
              </a:defRPr>
            </a:lvl5pPr>
            <a:lvl6pPr marL="0" indent="0">
              <a:spcBef>
                <a:spcPts val="0"/>
              </a:spcBef>
              <a:buNone/>
              <a:defRPr sz="3200" b="1">
                <a:solidFill>
                  <a:schemeClr val="tx2"/>
                </a:solidFill>
              </a:defRPr>
            </a:lvl6pPr>
            <a:lvl7pPr marL="0" indent="0">
              <a:spcBef>
                <a:spcPts val="0"/>
              </a:spcBef>
              <a:buNone/>
              <a:defRPr sz="3200" b="1">
                <a:solidFill>
                  <a:schemeClr val="tx2"/>
                </a:solidFill>
              </a:defRPr>
            </a:lvl7pPr>
            <a:lvl8pPr marL="0" indent="0">
              <a:spcBef>
                <a:spcPts val="0"/>
              </a:spcBef>
              <a:buNone/>
              <a:defRPr sz="3200" b="1">
                <a:solidFill>
                  <a:schemeClr val="tx2"/>
                </a:solidFill>
              </a:defRPr>
            </a:lvl8pPr>
            <a:lvl9pPr marL="0" indent="0">
              <a:spcBef>
                <a:spcPts val="0"/>
              </a:spcBef>
              <a:buNone/>
              <a:defRPr sz="3200" b="1">
                <a:solidFill>
                  <a:schemeClr val="tx2"/>
                </a:solidFill>
              </a:defRPr>
            </a:lvl9pPr>
          </a:lstStyle>
          <a:p>
            <a:pPr lvl="0"/>
            <a:r>
              <a:rPr lang="en-GB"/>
              <a:t>Our Expertise</a:t>
            </a:r>
            <a:endParaRPr/>
          </a:p>
        </p:txBody>
      </p:sp>
      <p:pic>
        <p:nvPicPr>
          <p:cNvPr id="11" name="Picture 10">
            <a:extLst>
              <a:ext uri="{FF2B5EF4-FFF2-40B4-BE49-F238E27FC236}">
                <a16:creationId xmlns:a16="http://schemas.microsoft.com/office/drawing/2014/main" id="{B0BC7BD7-3E25-A18C-AD96-2B8459E9A569}"/>
              </a:ext>
            </a:extLst>
          </p:cNvPr>
          <p:cNvPicPr>
            <a:picLocks noChangeAspect="1"/>
          </p:cNvPicPr>
          <p:nvPr userDrawn="1"/>
        </p:nvPicPr>
        <p:blipFill>
          <a:blip r:embed="rId3"/>
          <a:stretch>
            <a:fillRect/>
          </a:stretch>
        </p:blipFill>
        <p:spPr>
          <a:xfrm>
            <a:off x="451352" y="2696196"/>
            <a:ext cx="753938" cy="639705"/>
          </a:xfrm>
          <a:prstGeom prst="rect">
            <a:avLst/>
          </a:prstGeom>
        </p:spPr>
      </p:pic>
      <p:pic>
        <p:nvPicPr>
          <p:cNvPr id="12" name="Picture 11">
            <a:extLst>
              <a:ext uri="{FF2B5EF4-FFF2-40B4-BE49-F238E27FC236}">
                <a16:creationId xmlns:a16="http://schemas.microsoft.com/office/drawing/2014/main" id="{AD33D07F-440E-B287-88E2-B220938B3EBD}"/>
              </a:ext>
            </a:extLst>
          </p:cNvPr>
          <p:cNvPicPr>
            <a:picLocks noChangeAspect="1"/>
          </p:cNvPicPr>
          <p:nvPr userDrawn="1"/>
        </p:nvPicPr>
        <p:blipFill>
          <a:blip r:embed="rId4"/>
          <a:stretch>
            <a:fillRect/>
          </a:stretch>
        </p:blipFill>
        <p:spPr>
          <a:xfrm>
            <a:off x="504373" y="4041971"/>
            <a:ext cx="639704" cy="639704"/>
          </a:xfrm>
          <a:prstGeom prst="rect">
            <a:avLst/>
          </a:prstGeom>
        </p:spPr>
      </p:pic>
      <p:pic>
        <p:nvPicPr>
          <p:cNvPr id="13" name="Picture 12">
            <a:extLst>
              <a:ext uri="{FF2B5EF4-FFF2-40B4-BE49-F238E27FC236}">
                <a16:creationId xmlns:a16="http://schemas.microsoft.com/office/drawing/2014/main" id="{33A8718F-40C6-4DFD-7009-5C21EB551CAB}"/>
              </a:ext>
            </a:extLst>
          </p:cNvPr>
          <p:cNvPicPr>
            <a:picLocks noChangeAspect="1"/>
          </p:cNvPicPr>
          <p:nvPr userDrawn="1"/>
        </p:nvPicPr>
        <p:blipFill>
          <a:blip r:embed="rId5"/>
          <a:stretch>
            <a:fillRect/>
          </a:stretch>
        </p:blipFill>
        <p:spPr>
          <a:xfrm>
            <a:off x="451352" y="5387744"/>
            <a:ext cx="648184" cy="648184"/>
          </a:xfrm>
          <a:prstGeom prst="rect">
            <a:avLst/>
          </a:prstGeom>
        </p:spPr>
      </p:pic>
      <p:sp>
        <p:nvSpPr>
          <p:cNvPr id="15" name="Text Placeholder 14">
            <a:extLst>
              <a:ext uri="{FF2B5EF4-FFF2-40B4-BE49-F238E27FC236}">
                <a16:creationId xmlns:a16="http://schemas.microsoft.com/office/drawing/2014/main" id="{CFFA1B01-296F-8FC4-B697-61FD76722316}"/>
              </a:ext>
            </a:extLst>
          </p:cNvPr>
          <p:cNvSpPr>
            <a:spLocks noGrp="1"/>
          </p:cNvSpPr>
          <p:nvPr>
            <p:ph type="body" sz="quarter" idx="20"/>
          </p:nvPr>
        </p:nvSpPr>
        <p:spPr>
          <a:xfrm>
            <a:off x="1638861" y="1350920"/>
            <a:ext cx="3906838" cy="748982"/>
          </a:xfrm>
        </p:spPr>
        <p:txBody>
          <a:bodyPr/>
          <a:lstStyle>
            <a:lvl1pPr>
              <a:defRPr sz="2000">
                <a:solidFill>
                  <a:srgbClr val="004156"/>
                </a:solidFill>
              </a:defRPr>
            </a:lvl1pPr>
            <a:lvl2pPr>
              <a:defRPr sz="2000"/>
            </a:lvl2pPr>
          </a:lstStyle>
          <a:p>
            <a:pPr lvl="0"/>
            <a:r>
              <a:rPr lang="en-GB"/>
              <a:t>Click to edit Master text styles</a:t>
            </a:r>
            <a:endParaRPr lang="en-US"/>
          </a:p>
        </p:txBody>
      </p:sp>
      <p:sp>
        <p:nvSpPr>
          <p:cNvPr id="16" name="Text Placeholder 14">
            <a:extLst>
              <a:ext uri="{FF2B5EF4-FFF2-40B4-BE49-F238E27FC236}">
                <a16:creationId xmlns:a16="http://schemas.microsoft.com/office/drawing/2014/main" id="{8873563A-EA98-775F-DD32-676B2725F301}"/>
              </a:ext>
            </a:extLst>
          </p:cNvPr>
          <p:cNvSpPr>
            <a:spLocks noGrp="1"/>
          </p:cNvSpPr>
          <p:nvPr>
            <p:ph type="body" sz="quarter" idx="21"/>
          </p:nvPr>
        </p:nvSpPr>
        <p:spPr>
          <a:xfrm>
            <a:off x="1614641" y="2691100"/>
            <a:ext cx="3906838" cy="748982"/>
          </a:xfrm>
        </p:spPr>
        <p:txBody>
          <a:bodyPr/>
          <a:lstStyle>
            <a:lvl1pPr>
              <a:defRPr sz="2000">
                <a:solidFill>
                  <a:srgbClr val="004156"/>
                </a:solidFill>
              </a:defRPr>
            </a:lvl1pPr>
            <a:lvl2pPr>
              <a:defRPr sz="2000"/>
            </a:lvl2pPr>
          </a:lstStyle>
          <a:p>
            <a:pPr lvl="0"/>
            <a:r>
              <a:rPr lang="en-GB"/>
              <a:t>Click to edit Master text styles</a:t>
            </a:r>
            <a:endParaRPr lang="en-US"/>
          </a:p>
        </p:txBody>
      </p:sp>
      <p:sp>
        <p:nvSpPr>
          <p:cNvPr id="17" name="Text Placeholder 14">
            <a:extLst>
              <a:ext uri="{FF2B5EF4-FFF2-40B4-BE49-F238E27FC236}">
                <a16:creationId xmlns:a16="http://schemas.microsoft.com/office/drawing/2014/main" id="{60A40C33-4FAB-7B42-DE69-21EE50129481}"/>
              </a:ext>
            </a:extLst>
          </p:cNvPr>
          <p:cNvSpPr>
            <a:spLocks noGrp="1"/>
          </p:cNvSpPr>
          <p:nvPr>
            <p:ph type="body" sz="quarter" idx="22"/>
          </p:nvPr>
        </p:nvSpPr>
        <p:spPr>
          <a:xfrm>
            <a:off x="1565021" y="4031280"/>
            <a:ext cx="3906838" cy="748982"/>
          </a:xfrm>
        </p:spPr>
        <p:txBody>
          <a:bodyPr/>
          <a:lstStyle>
            <a:lvl1pPr>
              <a:defRPr sz="2000">
                <a:solidFill>
                  <a:srgbClr val="004156"/>
                </a:solidFill>
              </a:defRPr>
            </a:lvl1pPr>
            <a:lvl2pPr>
              <a:defRPr sz="2000"/>
            </a:lvl2pPr>
          </a:lstStyle>
          <a:p>
            <a:pPr lvl="0"/>
            <a:r>
              <a:rPr lang="en-GB"/>
              <a:t>Click to edit Master text styles</a:t>
            </a:r>
            <a:endParaRPr lang="en-US"/>
          </a:p>
        </p:txBody>
      </p:sp>
      <p:sp>
        <p:nvSpPr>
          <p:cNvPr id="18" name="Text Placeholder 14">
            <a:extLst>
              <a:ext uri="{FF2B5EF4-FFF2-40B4-BE49-F238E27FC236}">
                <a16:creationId xmlns:a16="http://schemas.microsoft.com/office/drawing/2014/main" id="{977E33A6-99B9-148F-01F7-6893F577B482}"/>
              </a:ext>
            </a:extLst>
          </p:cNvPr>
          <p:cNvSpPr>
            <a:spLocks noGrp="1"/>
          </p:cNvSpPr>
          <p:nvPr>
            <p:ph type="body" sz="quarter" idx="23"/>
          </p:nvPr>
        </p:nvSpPr>
        <p:spPr>
          <a:xfrm>
            <a:off x="1565021" y="5371459"/>
            <a:ext cx="3906838" cy="748982"/>
          </a:xfrm>
        </p:spPr>
        <p:txBody>
          <a:bodyPr/>
          <a:lstStyle>
            <a:lvl1pPr>
              <a:defRPr sz="2000">
                <a:solidFill>
                  <a:srgbClr val="004156"/>
                </a:solidFill>
              </a:defRPr>
            </a:lvl1pPr>
            <a:lvl2pPr>
              <a:defRPr sz="2000"/>
            </a:lvl2pPr>
          </a:lstStyle>
          <a:p>
            <a:pPr lvl="0"/>
            <a:r>
              <a:rPr lang="en-GB"/>
              <a:t>Click to edit Master text styles</a:t>
            </a:r>
            <a:endParaRPr lang="en-US"/>
          </a:p>
        </p:txBody>
      </p:sp>
      <p:pic>
        <p:nvPicPr>
          <p:cNvPr id="2" name="Graphic 13">
            <a:extLst>
              <a:ext uri="{FF2B5EF4-FFF2-40B4-BE49-F238E27FC236}">
                <a16:creationId xmlns:a16="http://schemas.microsoft.com/office/drawing/2014/main" id="{FC835A23-0A31-E08F-DF5D-81D08D9A7B2F}"/>
              </a:ext>
            </a:extLst>
          </p:cNvPr>
          <p:cNvPicPr>
            <a:picLocks noChangeAspect="1"/>
          </p:cNvPicPr>
          <p:nvPr userDrawn="1"/>
        </p:nvPicPr>
        <p:blipFill>
          <a:blip r:embed="rId6"/>
          <a:srcRect/>
          <a:stretch/>
        </p:blipFill>
        <p:spPr>
          <a:xfrm>
            <a:off x="9994012" y="6406307"/>
            <a:ext cx="1932881" cy="179004"/>
          </a:xfrm>
          <a:prstGeom prst="rect">
            <a:avLst/>
          </a:prstGeom>
        </p:spPr>
      </p:pic>
    </p:spTree>
    <p:extLst>
      <p:ext uri="{BB962C8B-B14F-4D97-AF65-F5344CB8AC3E}">
        <p14:creationId xmlns:p14="http://schemas.microsoft.com/office/powerpoint/2010/main" val="235782034"/>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Big Image 1">
    <p:bg>
      <p:bgPr>
        <a:solidFill>
          <a:srgbClr val="F5F5F5"/>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7D4B615-8AD3-D600-7615-E61C46CF7EE5}"/>
              </a:ext>
            </a:extLst>
          </p:cNvPr>
          <p:cNvSpPr>
            <a:spLocks noGrp="1"/>
          </p:cNvSpPr>
          <p:nvPr>
            <p:ph type="dt" sz="half" idx="10"/>
          </p:nvPr>
        </p:nvSpPr>
        <p:spPr/>
        <p:txBody>
          <a:bodyPr/>
          <a:lstStyle/>
          <a:p>
            <a:fld id="{4A1C0CC6-5B21-4931-BE31-465BB95D6BD0}" type="datetime1">
              <a:rPr lang="en-US"/>
              <a:t>11/15/2023</a:t>
            </a:fld>
            <a:endParaRPr/>
          </a:p>
        </p:txBody>
      </p:sp>
      <p:sp>
        <p:nvSpPr>
          <p:cNvPr id="4" name="Footer Placeholder 3">
            <a:extLst>
              <a:ext uri="{FF2B5EF4-FFF2-40B4-BE49-F238E27FC236}">
                <a16:creationId xmlns:a16="http://schemas.microsoft.com/office/drawing/2014/main" id="{C61ED7E3-B978-E939-1DCE-F8D49445EBC7}"/>
              </a:ext>
            </a:extLst>
          </p:cNvPr>
          <p:cNvSpPr>
            <a:spLocks noGrp="1"/>
          </p:cNvSpPr>
          <p:nvPr>
            <p:ph type="ftr" sz="quarter" idx="11"/>
          </p:nvPr>
        </p:nvSpPr>
        <p:spPr/>
        <p:txBody>
          <a:bodyPr/>
          <a:lstStyle/>
          <a:p>
            <a:endParaRPr/>
          </a:p>
        </p:txBody>
      </p:sp>
      <p:sp>
        <p:nvSpPr>
          <p:cNvPr id="5" name="Slide Number Placeholder 4">
            <a:extLst>
              <a:ext uri="{FF2B5EF4-FFF2-40B4-BE49-F238E27FC236}">
                <a16:creationId xmlns:a16="http://schemas.microsoft.com/office/drawing/2014/main" id="{1C5299DD-7C55-E6F4-B7A4-82357CFB047F}"/>
              </a:ext>
            </a:extLst>
          </p:cNvPr>
          <p:cNvSpPr>
            <a:spLocks noGrp="1"/>
          </p:cNvSpPr>
          <p:nvPr>
            <p:ph type="sldNum" sz="quarter" idx="12"/>
          </p:nvPr>
        </p:nvSpPr>
        <p:spPr>
          <a:xfrm>
            <a:off x="9051145" y="6411516"/>
            <a:ext cx="527830" cy="232124"/>
          </a:xfrm>
          <a:prstGeom prst="rect">
            <a:avLst/>
          </a:prstGeom>
        </p:spPr>
        <p:txBody>
          <a:bodyPr vert="horz" wrap="none" lIns="0" tIns="0" rIns="0" bIns="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D5579D2-7339-4529-A556-9C117C8A757C}" type="slidenum">
              <a:rPr lang="en-US" smtClean="0"/>
              <a:pPr/>
              <a:t>‹#›</a:t>
            </a:fld>
            <a:endParaRPr/>
          </a:p>
        </p:txBody>
      </p:sp>
      <p:sp>
        <p:nvSpPr>
          <p:cNvPr id="20" name="Picture Placeholder 19">
            <a:extLst>
              <a:ext uri="{FF2B5EF4-FFF2-40B4-BE49-F238E27FC236}">
                <a16:creationId xmlns:a16="http://schemas.microsoft.com/office/drawing/2014/main" id="{A6DD2326-0D59-0E34-6DB3-8C3CF108E76D}"/>
              </a:ext>
            </a:extLst>
          </p:cNvPr>
          <p:cNvSpPr>
            <a:spLocks noGrp="1"/>
          </p:cNvSpPr>
          <p:nvPr>
            <p:ph type="pic" sz="quarter" idx="13"/>
          </p:nvPr>
        </p:nvSpPr>
        <p:spPr>
          <a:xfrm>
            <a:off x="6038686" y="-50798"/>
            <a:ext cx="6204113" cy="6942664"/>
          </a:xfrm>
          <a:custGeom>
            <a:avLst/>
            <a:gdLst>
              <a:gd name="connsiteX0" fmla="*/ 2600074 w 6204113"/>
              <a:gd name="connsiteY0" fmla="*/ 0 h 6942664"/>
              <a:gd name="connsiteX1" fmla="*/ 6204113 w 6204113"/>
              <a:gd name="connsiteY1" fmla="*/ 0 h 6942664"/>
              <a:gd name="connsiteX2" fmla="*/ 6204113 w 6204113"/>
              <a:gd name="connsiteY2" fmla="*/ 6942664 h 6942664"/>
              <a:gd name="connsiteX3" fmla="*/ 147313 w 6204113"/>
              <a:gd name="connsiteY3" fmla="*/ 6942664 h 6942664"/>
              <a:gd name="connsiteX4" fmla="*/ 119238 w 6204113"/>
              <a:gd name="connsiteY4" fmla="*/ 6808125 h 6942664"/>
              <a:gd name="connsiteX5" fmla="*/ 0 w 6204113"/>
              <a:gd name="connsiteY5" fmla="*/ 5503237 h 6942664"/>
              <a:gd name="connsiteX6" fmla="*/ 2592502 w 6204113"/>
              <a:gd name="connsiteY6" fmla="*/ 5951 h 6942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04113" h="6942664">
                <a:moveTo>
                  <a:pt x="2600074" y="0"/>
                </a:moveTo>
                <a:lnTo>
                  <a:pt x="6204113" y="0"/>
                </a:lnTo>
                <a:lnTo>
                  <a:pt x="6204113" y="6942664"/>
                </a:lnTo>
                <a:lnTo>
                  <a:pt x="147313" y="6942664"/>
                </a:lnTo>
                <a:lnTo>
                  <a:pt x="119238" y="6808125"/>
                </a:lnTo>
                <a:cubicBezTo>
                  <a:pt x="40931" y="6385091"/>
                  <a:pt x="0" y="5948944"/>
                  <a:pt x="0" y="5503237"/>
                </a:cubicBezTo>
                <a:cubicBezTo>
                  <a:pt x="0" y="3290069"/>
                  <a:pt x="1009197" y="1312612"/>
                  <a:pt x="2592502" y="5951"/>
                </a:cubicBezTo>
                <a:close/>
              </a:path>
            </a:pathLst>
          </a:custGeom>
          <a:ln w="25400">
            <a:solidFill>
              <a:srgbClr val="004156"/>
            </a:solidFill>
          </a:ln>
        </p:spPr>
        <p:txBody>
          <a:bodyPr wrap="square">
            <a:noAutofit/>
          </a:bodyPr>
          <a:lstStyle/>
          <a:p>
            <a:endParaRPr lang="en-US"/>
          </a:p>
        </p:txBody>
      </p:sp>
      <p:sp>
        <p:nvSpPr>
          <p:cNvPr id="8" name="Text Placeholder 5">
            <a:extLst>
              <a:ext uri="{FF2B5EF4-FFF2-40B4-BE49-F238E27FC236}">
                <a16:creationId xmlns:a16="http://schemas.microsoft.com/office/drawing/2014/main" id="{BFF81C32-1312-DA7C-10A1-4B1FF3667622}"/>
              </a:ext>
            </a:extLst>
          </p:cNvPr>
          <p:cNvSpPr>
            <a:spLocks noGrp="1"/>
          </p:cNvSpPr>
          <p:nvPr>
            <p:ph type="body" sz="quarter" idx="19" hasCustomPrompt="1"/>
          </p:nvPr>
        </p:nvSpPr>
        <p:spPr>
          <a:xfrm>
            <a:off x="442659" y="463254"/>
            <a:ext cx="5029200" cy="598709"/>
          </a:xfrm>
        </p:spPr>
        <p:txBody>
          <a:bodyPr anchor="b">
            <a:noAutofit/>
          </a:bodyPr>
          <a:lstStyle>
            <a:lvl1pPr marL="0" indent="0">
              <a:spcBef>
                <a:spcPts val="0"/>
              </a:spcBef>
              <a:buNone/>
              <a:defRPr sz="3600" b="1">
                <a:solidFill>
                  <a:srgbClr val="004156"/>
                </a:solidFill>
              </a:defRPr>
            </a:lvl1pPr>
            <a:lvl2pPr marL="0" indent="0">
              <a:spcBef>
                <a:spcPts val="0"/>
              </a:spcBef>
              <a:buNone/>
              <a:defRPr sz="3200" b="1">
                <a:solidFill>
                  <a:schemeClr val="tx2"/>
                </a:solidFill>
              </a:defRPr>
            </a:lvl2pPr>
            <a:lvl3pPr marL="0" indent="0">
              <a:spcBef>
                <a:spcPts val="0"/>
              </a:spcBef>
              <a:buNone/>
              <a:defRPr sz="3200" b="1">
                <a:solidFill>
                  <a:schemeClr val="tx2"/>
                </a:solidFill>
              </a:defRPr>
            </a:lvl3pPr>
            <a:lvl4pPr marL="0" indent="0">
              <a:spcBef>
                <a:spcPts val="0"/>
              </a:spcBef>
              <a:buNone/>
              <a:defRPr sz="3200" b="1">
                <a:solidFill>
                  <a:schemeClr val="tx2"/>
                </a:solidFill>
              </a:defRPr>
            </a:lvl4pPr>
            <a:lvl5pPr marL="0" indent="0">
              <a:spcBef>
                <a:spcPts val="0"/>
              </a:spcBef>
              <a:buNone/>
              <a:defRPr sz="3200" b="1">
                <a:solidFill>
                  <a:schemeClr val="tx2"/>
                </a:solidFill>
              </a:defRPr>
            </a:lvl5pPr>
            <a:lvl6pPr marL="0" indent="0">
              <a:spcBef>
                <a:spcPts val="0"/>
              </a:spcBef>
              <a:buNone/>
              <a:defRPr sz="3200" b="1">
                <a:solidFill>
                  <a:schemeClr val="tx2"/>
                </a:solidFill>
              </a:defRPr>
            </a:lvl6pPr>
            <a:lvl7pPr marL="0" indent="0">
              <a:spcBef>
                <a:spcPts val="0"/>
              </a:spcBef>
              <a:buNone/>
              <a:defRPr sz="3200" b="1">
                <a:solidFill>
                  <a:schemeClr val="tx2"/>
                </a:solidFill>
              </a:defRPr>
            </a:lvl7pPr>
            <a:lvl8pPr marL="0" indent="0">
              <a:spcBef>
                <a:spcPts val="0"/>
              </a:spcBef>
              <a:buNone/>
              <a:defRPr sz="3200" b="1">
                <a:solidFill>
                  <a:schemeClr val="tx2"/>
                </a:solidFill>
              </a:defRPr>
            </a:lvl8pPr>
            <a:lvl9pPr marL="0" indent="0">
              <a:spcBef>
                <a:spcPts val="0"/>
              </a:spcBef>
              <a:buNone/>
              <a:defRPr sz="3200" b="1">
                <a:solidFill>
                  <a:schemeClr val="tx2"/>
                </a:solidFill>
              </a:defRPr>
            </a:lvl9pPr>
          </a:lstStyle>
          <a:p>
            <a:pPr lvl="0"/>
            <a:r>
              <a:rPr lang="en-GB"/>
              <a:t>Title</a:t>
            </a:r>
            <a:endParaRPr/>
          </a:p>
        </p:txBody>
      </p:sp>
      <p:sp>
        <p:nvSpPr>
          <p:cNvPr id="15" name="Content Placeholder 2">
            <a:extLst>
              <a:ext uri="{FF2B5EF4-FFF2-40B4-BE49-F238E27FC236}">
                <a16:creationId xmlns:a16="http://schemas.microsoft.com/office/drawing/2014/main" id="{A93ADA83-EA76-2009-AB8D-68DF6CD7BEE2}"/>
              </a:ext>
            </a:extLst>
          </p:cNvPr>
          <p:cNvSpPr>
            <a:spLocks noGrp="1"/>
          </p:cNvSpPr>
          <p:nvPr>
            <p:ph idx="1"/>
          </p:nvPr>
        </p:nvSpPr>
        <p:spPr>
          <a:xfrm>
            <a:off x="442659" y="1382233"/>
            <a:ext cx="5596025" cy="4134246"/>
          </a:xfrm>
          <a:prstGeom prst="rect">
            <a:avLst/>
          </a:prstGeom>
        </p:spPr>
        <p:txBody>
          <a:bodyPr>
            <a:normAutofit/>
          </a:bodyPr>
          <a:lstStyle>
            <a:lvl1pPr marL="0" indent="0">
              <a:lnSpc>
                <a:spcPct val="100000"/>
              </a:lnSpc>
              <a:buFontTx/>
              <a:buNone/>
              <a:defRPr sz="2800" b="0">
                <a:solidFill>
                  <a:srgbClr val="004156"/>
                </a:solidFill>
              </a:defRPr>
            </a:lvl1pPr>
            <a:lvl2pPr marL="457200" indent="0">
              <a:lnSpc>
                <a:spcPct val="100000"/>
              </a:lnSpc>
              <a:buFontTx/>
              <a:buNone/>
              <a:defRPr sz="2400" b="0" i="0">
                <a:solidFill>
                  <a:srgbClr val="004156"/>
                </a:solidFill>
                <a:latin typeface="Segoe UI" panose="020B0502040204020203" pitchFamily="34" charset="0"/>
              </a:defRPr>
            </a:lvl2pPr>
            <a:lvl3pPr marL="914400" indent="0">
              <a:lnSpc>
                <a:spcPct val="100000"/>
              </a:lnSpc>
              <a:buFontTx/>
              <a:buNone/>
              <a:defRPr sz="2000" b="0" i="0">
                <a:solidFill>
                  <a:srgbClr val="004156"/>
                </a:solidFill>
                <a:latin typeface="Segoe UI" panose="020B0502040204020203" pitchFamily="34" charset="0"/>
              </a:defRPr>
            </a:lvl3pPr>
            <a:lvl4pPr marL="1371600" indent="0">
              <a:lnSpc>
                <a:spcPct val="100000"/>
              </a:lnSpc>
              <a:buFontTx/>
              <a:buNone/>
              <a:defRPr sz="1800" b="0" i="0">
                <a:solidFill>
                  <a:srgbClr val="004156"/>
                </a:solidFill>
                <a:latin typeface="Segoe UI" panose="020B0502040204020203" pitchFamily="34" charset="0"/>
              </a:defRPr>
            </a:lvl4pPr>
            <a:lvl5pPr>
              <a:defRPr sz="2000">
                <a:solidFill>
                  <a:srgbClr val="004156"/>
                </a:solidFill>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p:txBody>
      </p:sp>
      <p:pic>
        <p:nvPicPr>
          <p:cNvPr id="2" name="Graphic 13">
            <a:extLst>
              <a:ext uri="{FF2B5EF4-FFF2-40B4-BE49-F238E27FC236}">
                <a16:creationId xmlns:a16="http://schemas.microsoft.com/office/drawing/2014/main" id="{B03832D3-BE07-9AA4-415D-47C6A63E501A}"/>
              </a:ext>
            </a:extLst>
          </p:cNvPr>
          <p:cNvPicPr>
            <a:picLocks noChangeAspect="1"/>
          </p:cNvPicPr>
          <p:nvPr userDrawn="1"/>
        </p:nvPicPr>
        <p:blipFill>
          <a:blip r:embed="rId2"/>
          <a:srcRect/>
          <a:stretch/>
        </p:blipFill>
        <p:spPr>
          <a:xfrm>
            <a:off x="9994007" y="6406307"/>
            <a:ext cx="1932892" cy="179004"/>
          </a:xfrm>
          <a:prstGeom prst="rect">
            <a:avLst/>
          </a:prstGeom>
        </p:spPr>
      </p:pic>
    </p:spTree>
    <p:extLst>
      <p:ext uri="{BB962C8B-B14F-4D97-AF65-F5344CB8AC3E}">
        <p14:creationId xmlns:p14="http://schemas.microsoft.com/office/powerpoint/2010/main" val="2062169669"/>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Big Image 2">
    <p:bg>
      <p:bgPr>
        <a:solidFill>
          <a:srgbClr val="D5F6FF"/>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7D4B615-8AD3-D600-7615-E61C46CF7EE5}"/>
              </a:ext>
            </a:extLst>
          </p:cNvPr>
          <p:cNvSpPr>
            <a:spLocks noGrp="1"/>
          </p:cNvSpPr>
          <p:nvPr>
            <p:ph type="dt" sz="half" idx="10"/>
          </p:nvPr>
        </p:nvSpPr>
        <p:spPr/>
        <p:txBody>
          <a:bodyPr/>
          <a:lstStyle/>
          <a:p>
            <a:fld id="{4A1C0CC6-5B21-4931-BE31-465BB95D6BD0}" type="datetime1">
              <a:rPr lang="en-US"/>
              <a:t>11/15/2023</a:t>
            </a:fld>
            <a:endParaRPr/>
          </a:p>
        </p:txBody>
      </p:sp>
      <p:sp>
        <p:nvSpPr>
          <p:cNvPr id="4" name="Footer Placeholder 3">
            <a:extLst>
              <a:ext uri="{FF2B5EF4-FFF2-40B4-BE49-F238E27FC236}">
                <a16:creationId xmlns:a16="http://schemas.microsoft.com/office/drawing/2014/main" id="{C61ED7E3-B978-E939-1DCE-F8D49445EBC7}"/>
              </a:ext>
            </a:extLst>
          </p:cNvPr>
          <p:cNvSpPr>
            <a:spLocks noGrp="1"/>
          </p:cNvSpPr>
          <p:nvPr>
            <p:ph type="ftr" sz="quarter" idx="11"/>
          </p:nvPr>
        </p:nvSpPr>
        <p:spPr/>
        <p:txBody>
          <a:bodyPr/>
          <a:lstStyle/>
          <a:p>
            <a:endParaRPr/>
          </a:p>
        </p:txBody>
      </p:sp>
      <p:sp>
        <p:nvSpPr>
          <p:cNvPr id="5" name="Slide Number Placeholder 4">
            <a:extLst>
              <a:ext uri="{FF2B5EF4-FFF2-40B4-BE49-F238E27FC236}">
                <a16:creationId xmlns:a16="http://schemas.microsoft.com/office/drawing/2014/main" id="{1C5299DD-7C55-E6F4-B7A4-82357CFB047F}"/>
              </a:ext>
            </a:extLst>
          </p:cNvPr>
          <p:cNvSpPr>
            <a:spLocks noGrp="1"/>
          </p:cNvSpPr>
          <p:nvPr>
            <p:ph type="sldNum" sz="quarter" idx="12"/>
          </p:nvPr>
        </p:nvSpPr>
        <p:spPr>
          <a:xfrm>
            <a:off x="9051145" y="6411516"/>
            <a:ext cx="527830" cy="232124"/>
          </a:xfrm>
          <a:prstGeom prst="rect">
            <a:avLst/>
          </a:prstGeom>
        </p:spPr>
        <p:txBody>
          <a:bodyPr vert="horz" wrap="none" lIns="0" tIns="0" rIns="0" bIns="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D5579D2-7339-4529-A556-9C117C8A757C}" type="slidenum">
              <a:rPr lang="en-US" smtClean="0"/>
              <a:pPr/>
              <a:t>‹#›</a:t>
            </a:fld>
            <a:endParaRPr/>
          </a:p>
        </p:txBody>
      </p:sp>
      <p:sp>
        <p:nvSpPr>
          <p:cNvPr id="20" name="Picture Placeholder 19">
            <a:extLst>
              <a:ext uri="{FF2B5EF4-FFF2-40B4-BE49-F238E27FC236}">
                <a16:creationId xmlns:a16="http://schemas.microsoft.com/office/drawing/2014/main" id="{9F08ACCF-F03C-86B5-A9BF-9FABF31293AF}"/>
              </a:ext>
            </a:extLst>
          </p:cNvPr>
          <p:cNvSpPr>
            <a:spLocks noGrp="1"/>
          </p:cNvSpPr>
          <p:nvPr>
            <p:ph type="pic" sz="quarter" idx="13"/>
          </p:nvPr>
        </p:nvSpPr>
        <p:spPr>
          <a:xfrm>
            <a:off x="6377905" y="-50798"/>
            <a:ext cx="5864894" cy="6976530"/>
          </a:xfrm>
          <a:custGeom>
            <a:avLst/>
            <a:gdLst>
              <a:gd name="connsiteX0" fmla="*/ 2600075 w 5864894"/>
              <a:gd name="connsiteY0" fmla="*/ 0 h 6976530"/>
              <a:gd name="connsiteX1" fmla="*/ 5864894 w 5864894"/>
              <a:gd name="connsiteY1" fmla="*/ 0 h 6976530"/>
              <a:gd name="connsiteX2" fmla="*/ 5864894 w 5864894"/>
              <a:gd name="connsiteY2" fmla="*/ 6976530 h 6976530"/>
              <a:gd name="connsiteX3" fmla="*/ 153997 w 5864894"/>
              <a:gd name="connsiteY3" fmla="*/ 6976530 h 6976530"/>
              <a:gd name="connsiteX4" fmla="*/ 111271 w 5864894"/>
              <a:gd name="connsiteY4" fmla="*/ 6764316 h 6976530"/>
              <a:gd name="connsiteX5" fmla="*/ 0 w 5864894"/>
              <a:gd name="connsiteY5" fmla="*/ 5503236 h 6976530"/>
              <a:gd name="connsiteX6" fmla="*/ 2592503 w 5864894"/>
              <a:gd name="connsiteY6" fmla="*/ 5951 h 697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4894" h="6976530">
                <a:moveTo>
                  <a:pt x="2600075" y="0"/>
                </a:moveTo>
                <a:lnTo>
                  <a:pt x="5864894" y="0"/>
                </a:lnTo>
                <a:lnTo>
                  <a:pt x="5864894" y="6976530"/>
                </a:lnTo>
                <a:lnTo>
                  <a:pt x="153997" y="6976530"/>
                </a:lnTo>
                <a:lnTo>
                  <a:pt x="111271" y="6764316"/>
                </a:lnTo>
                <a:cubicBezTo>
                  <a:pt x="38157" y="6355001"/>
                  <a:pt x="0" y="5933574"/>
                  <a:pt x="0" y="5503236"/>
                </a:cubicBezTo>
                <a:cubicBezTo>
                  <a:pt x="0" y="3290069"/>
                  <a:pt x="1009197" y="1312612"/>
                  <a:pt x="2592503" y="5951"/>
                </a:cubicBezTo>
                <a:close/>
              </a:path>
            </a:pathLst>
          </a:custGeom>
          <a:ln w="25400">
            <a:solidFill>
              <a:srgbClr val="004156"/>
            </a:solidFill>
          </a:ln>
        </p:spPr>
        <p:txBody>
          <a:bodyPr wrap="square">
            <a:noAutofit/>
          </a:bodyPr>
          <a:lstStyle/>
          <a:p>
            <a:endParaRPr lang="en-US"/>
          </a:p>
        </p:txBody>
      </p:sp>
      <p:sp>
        <p:nvSpPr>
          <p:cNvPr id="8" name="Text Placeholder 5">
            <a:extLst>
              <a:ext uri="{FF2B5EF4-FFF2-40B4-BE49-F238E27FC236}">
                <a16:creationId xmlns:a16="http://schemas.microsoft.com/office/drawing/2014/main" id="{BFF81C32-1312-DA7C-10A1-4B1FF3667622}"/>
              </a:ext>
            </a:extLst>
          </p:cNvPr>
          <p:cNvSpPr>
            <a:spLocks noGrp="1"/>
          </p:cNvSpPr>
          <p:nvPr>
            <p:ph type="body" sz="quarter" idx="19" hasCustomPrompt="1"/>
          </p:nvPr>
        </p:nvSpPr>
        <p:spPr>
          <a:xfrm>
            <a:off x="442659" y="463254"/>
            <a:ext cx="5029200" cy="598709"/>
          </a:xfrm>
        </p:spPr>
        <p:txBody>
          <a:bodyPr anchor="b">
            <a:noAutofit/>
          </a:bodyPr>
          <a:lstStyle>
            <a:lvl1pPr marL="0" indent="0">
              <a:spcBef>
                <a:spcPts val="0"/>
              </a:spcBef>
              <a:buNone/>
              <a:defRPr sz="3600" b="1">
                <a:solidFill>
                  <a:srgbClr val="004156"/>
                </a:solidFill>
              </a:defRPr>
            </a:lvl1pPr>
            <a:lvl2pPr marL="0" indent="0">
              <a:spcBef>
                <a:spcPts val="0"/>
              </a:spcBef>
              <a:buNone/>
              <a:defRPr sz="3200" b="1">
                <a:solidFill>
                  <a:schemeClr val="tx2"/>
                </a:solidFill>
              </a:defRPr>
            </a:lvl2pPr>
            <a:lvl3pPr marL="0" indent="0">
              <a:spcBef>
                <a:spcPts val="0"/>
              </a:spcBef>
              <a:buNone/>
              <a:defRPr sz="3200" b="1">
                <a:solidFill>
                  <a:schemeClr val="tx2"/>
                </a:solidFill>
              </a:defRPr>
            </a:lvl3pPr>
            <a:lvl4pPr marL="0" indent="0">
              <a:spcBef>
                <a:spcPts val="0"/>
              </a:spcBef>
              <a:buNone/>
              <a:defRPr sz="3200" b="1">
                <a:solidFill>
                  <a:schemeClr val="tx2"/>
                </a:solidFill>
              </a:defRPr>
            </a:lvl4pPr>
            <a:lvl5pPr marL="0" indent="0">
              <a:spcBef>
                <a:spcPts val="0"/>
              </a:spcBef>
              <a:buNone/>
              <a:defRPr sz="3200" b="1">
                <a:solidFill>
                  <a:schemeClr val="tx2"/>
                </a:solidFill>
              </a:defRPr>
            </a:lvl5pPr>
            <a:lvl6pPr marL="0" indent="0">
              <a:spcBef>
                <a:spcPts val="0"/>
              </a:spcBef>
              <a:buNone/>
              <a:defRPr sz="3200" b="1">
                <a:solidFill>
                  <a:schemeClr val="tx2"/>
                </a:solidFill>
              </a:defRPr>
            </a:lvl6pPr>
            <a:lvl7pPr marL="0" indent="0">
              <a:spcBef>
                <a:spcPts val="0"/>
              </a:spcBef>
              <a:buNone/>
              <a:defRPr sz="3200" b="1">
                <a:solidFill>
                  <a:schemeClr val="tx2"/>
                </a:solidFill>
              </a:defRPr>
            </a:lvl7pPr>
            <a:lvl8pPr marL="0" indent="0">
              <a:spcBef>
                <a:spcPts val="0"/>
              </a:spcBef>
              <a:buNone/>
              <a:defRPr sz="3200" b="1">
                <a:solidFill>
                  <a:schemeClr val="tx2"/>
                </a:solidFill>
              </a:defRPr>
            </a:lvl8pPr>
            <a:lvl9pPr marL="0" indent="0">
              <a:spcBef>
                <a:spcPts val="0"/>
              </a:spcBef>
              <a:buNone/>
              <a:defRPr sz="3200" b="1">
                <a:solidFill>
                  <a:schemeClr val="tx2"/>
                </a:solidFill>
              </a:defRPr>
            </a:lvl9pPr>
          </a:lstStyle>
          <a:p>
            <a:pPr lvl="0"/>
            <a:r>
              <a:rPr lang="en-GB"/>
              <a:t>Title</a:t>
            </a:r>
            <a:endParaRPr/>
          </a:p>
        </p:txBody>
      </p:sp>
      <p:sp>
        <p:nvSpPr>
          <p:cNvPr id="12" name="Content Placeholder 2">
            <a:extLst>
              <a:ext uri="{FF2B5EF4-FFF2-40B4-BE49-F238E27FC236}">
                <a16:creationId xmlns:a16="http://schemas.microsoft.com/office/drawing/2014/main" id="{AAE2128C-CB1D-2083-819E-8B3EDAE28861}"/>
              </a:ext>
            </a:extLst>
          </p:cNvPr>
          <p:cNvSpPr>
            <a:spLocks noGrp="1"/>
          </p:cNvSpPr>
          <p:nvPr>
            <p:ph idx="1"/>
          </p:nvPr>
        </p:nvSpPr>
        <p:spPr>
          <a:xfrm>
            <a:off x="442659" y="1382233"/>
            <a:ext cx="5596025" cy="4289905"/>
          </a:xfrm>
          <a:prstGeom prst="rect">
            <a:avLst/>
          </a:prstGeom>
        </p:spPr>
        <p:txBody>
          <a:bodyPr>
            <a:normAutofit/>
          </a:bodyPr>
          <a:lstStyle>
            <a:lvl1pPr marL="0" indent="0">
              <a:lnSpc>
                <a:spcPct val="100000"/>
              </a:lnSpc>
              <a:buFontTx/>
              <a:buNone/>
              <a:defRPr sz="2800" b="0">
                <a:solidFill>
                  <a:srgbClr val="004156"/>
                </a:solidFill>
              </a:defRPr>
            </a:lvl1pPr>
            <a:lvl2pPr marL="457200" indent="0">
              <a:lnSpc>
                <a:spcPct val="100000"/>
              </a:lnSpc>
              <a:buFontTx/>
              <a:buNone/>
              <a:defRPr sz="2400" b="0" i="0">
                <a:solidFill>
                  <a:srgbClr val="004156"/>
                </a:solidFill>
                <a:latin typeface="Segoe UI" panose="020B0502040204020203" pitchFamily="34" charset="0"/>
              </a:defRPr>
            </a:lvl2pPr>
            <a:lvl3pPr marL="914400" indent="0">
              <a:lnSpc>
                <a:spcPct val="100000"/>
              </a:lnSpc>
              <a:buFontTx/>
              <a:buNone/>
              <a:defRPr sz="2000" b="0" i="0">
                <a:solidFill>
                  <a:srgbClr val="004156"/>
                </a:solidFill>
                <a:latin typeface="Segoe UI" panose="020B0502040204020203" pitchFamily="34" charset="0"/>
              </a:defRPr>
            </a:lvl3pPr>
            <a:lvl4pPr marL="1371600" indent="0">
              <a:lnSpc>
                <a:spcPct val="100000"/>
              </a:lnSpc>
              <a:buFontTx/>
              <a:buNone/>
              <a:defRPr sz="1800" b="0" i="0">
                <a:solidFill>
                  <a:srgbClr val="004156"/>
                </a:solidFill>
                <a:latin typeface="Segoe UI" panose="020B0502040204020203" pitchFamily="34" charset="0"/>
              </a:defRPr>
            </a:lvl4pPr>
            <a:lvl5pPr>
              <a:defRPr sz="2000">
                <a:solidFill>
                  <a:srgbClr val="004156"/>
                </a:solidFill>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p:txBody>
      </p:sp>
      <p:pic>
        <p:nvPicPr>
          <p:cNvPr id="2" name="Graphic 13">
            <a:extLst>
              <a:ext uri="{FF2B5EF4-FFF2-40B4-BE49-F238E27FC236}">
                <a16:creationId xmlns:a16="http://schemas.microsoft.com/office/drawing/2014/main" id="{F2EE3B7B-8A89-586F-C6C9-DFB6B162595E}"/>
              </a:ext>
            </a:extLst>
          </p:cNvPr>
          <p:cNvPicPr>
            <a:picLocks noChangeAspect="1"/>
          </p:cNvPicPr>
          <p:nvPr userDrawn="1"/>
        </p:nvPicPr>
        <p:blipFill>
          <a:blip r:embed="rId2"/>
          <a:srcRect/>
          <a:stretch/>
        </p:blipFill>
        <p:spPr>
          <a:xfrm>
            <a:off x="9994012" y="6406307"/>
            <a:ext cx="1932881" cy="179004"/>
          </a:xfrm>
          <a:prstGeom prst="rect">
            <a:avLst/>
          </a:prstGeom>
        </p:spPr>
      </p:pic>
    </p:spTree>
    <p:extLst>
      <p:ext uri="{BB962C8B-B14F-4D97-AF65-F5344CB8AC3E}">
        <p14:creationId xmlns:p14="http://schemas.microsoft.com/office/powerpoint/2010/main" val="3198456017"/>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ext - Big Image 2">
    <p:bg>
      <p:bgPr>
        <a:solidFill>
          <a:srgbClr val="F5F5F5"/>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7D4B615-8AD3-D600-7615-E61C46CF7EE5}"/>
              </a:ext>
            </a:extLst>
          </p:cNvPr>
          <p:cNvSpPr>
            <a:spLocks noGrp="1"/>
          </p:cNvSpPr>
          <p:nvPr>
            <p:ph type="dt" sz="half" idx="10"/>
          </p:nvPr>
        </p:nvSpPr>
        <p:spPr/>
        <p:txBody>
          <a:bodyPr/>
          <a:lstStyle/>
          <a:p>
            <a:fld id="{4A1C0CC6-5B21-4931-BE31-465BB95D6BD0}" type="datetime1">
              <a:rPr lang="en-US"/>
              <a:t>11/15/2023</a:t>
            </a:fld>
            <a:endParaRPr/>
          </a:p>
        </p:txBody>
      </p:sp>
      <p:sp>
        <p:nvSpPr>
          <p:cNvPr id="4" name="Footer Placeholder 3">
            <a:extLst>
              <a:ext uri="{FF2B5EF4-FFF2-40B4-BE49-F238E27FC236}">
                <a16:creationId xmlns:a16="http://schemas.microsoft.com/office/drawing/2014/main" id="{C61ED7E3-B978-E939-1DCE-F8D49445EBC7}"/>
              </a:ext>
            </a:extLst>
          </p:cNvPr>
          <p:cNvSpPr>
            <a:spLocks noGrp="1"/>
          </p:cNvSpPr>
          <p:nvPr>
            <p:ph type="ftr" sz="quarter" idx="11"/>
          </p:nvPr>
        </p:nvSpPr>
        <p:spPr/>
        <p:txBody>
          <a:bodyPr/>
          <a:lstStyle/>
          <a:p>
            <a:endParaRPr/>
          </a:p>
        </p:txBody>
      </p:sp>
      <p:sp>
        <p:nvSpPr>
          <p:cNvPr id="5" name="Slide Number Placeholder 4">
            <a:extLst>
              <a:ext uri="{FF2B5EF4-FFF2-40B4-BE49-F238E27FC236}">
                <a16:creationId xmlns:a16="http://schemas.microsoft.com/office/drawing/2014/main" id="{1C5299DD-7C55-E6F4-B7A4-82357CFB047F}"/>
              </a:ext>
            </a:extLst>
          </p:cNvPr>
          <p:cNvSpPr>
            <a:spLocks noGrp="1"/>
          </p:cNvSpPr>
          <p:nvPr>
            <p:ph type="sldNum" sz="quarter" idx="12"/>
          </p:nvPr>
        </p:nvSpPr>
        <p:spPr>
          <a:xfrm>
            <a:off x="9051145" y="6411516"/>
            <a:ext cx="527830" cy="232124"/>
          </a:xfrm>
          <a:prstGeom prst="rect">
            <a:avLst/>
          </a:prstGeom>
        </p:spPr>
        <p:txBody>
          <a:bodyPr vert="horz" wrap="none" lIns="0" tIns="0" rIns="0" bIns="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D5579D2-7339-4529-A556-9C117C8A757C}" type="slidenum">
              <a:rPr lang="en-US" smtClean="0"/>
              <a:pPr/>
              <a:t>‹#›</a:t>
            </a:fld>
            <a:endParaRPr/>
          </a:p>
        </p:txBody>
      </p:sp>
      <p:sp>
        <p:nvSpPr>
          <p:cNvPr id="17" name="Picture Placeholder 16">
            <a:extLst>
              <a:ext uri="{FF2B5EF4-FFF2-40B4-BE49-F238E27FC236}">
                <a16:creationId xmlns:a16="http://schemas.microsoft.com/office/drawing/2014/main" id="{78F1598A-72DD-9EFE-1125-57B161FB9468}"/>
              </a:ext>
            </a:extLst>
          </p:cNvPr>
          <p:cNvSpPr>
            <a:spLocks noGrp="1"/>
          </p:cNvSpPr>
          <p:nvPr>
            <p:ph type="pic" sz="quarter" idx="13"/>
          </p:nvPr>
        </p:nvSpPr>
        <p:spPr>
          <a:xfrm>
            <a:off x="6377905" y="-50798"/>
            <a:ext cx="5864894" cy="6970131"/>
          </a:xfrm>
          <a:custGeom>
            <a:avLst/>
            <a:gdLst>
              <a:gd name="connsiteX0" fmla="*/ 2600075 w 5864894"/>
              <a:gd name="connsiteY0" fmla="*/ 0 h 6970131"/>
              <a:gd name="connsiteX1" fmla="*/ 5864894 w 5864894"/>
              <a:gd name="connsiteY1" fmla="*/ 0 h 6970131"/>
              <a:gd name="connsiteX2" fmla="*/ 5864894 w 5864894"/>
              <a:gd name="connsiteY2" fmla="*/ 6970131 h 6970131"/>
              <a:gd name="connsiteX3" fmla="*/ 151925 w 5864894"/>
              <a:gd name="connsiteY3" fmla="*/ 6970131 h 6970131"/>
              <a:gd name="connsiteX4" fmla="*/ 144736 w 5864894"/>
              <a:gd name="connsiteY4" fmla="*/ 6938987 h 6970131"/>
              <a:gd name="connsiteX5" fmla="*/ 0 w 5864894"/>
              <a:gd name="connsiteY5" fmla="*/ 5503236 h 6970131"/>
              <a:gd name="connsiteX6" fmla="*/ 2592503 w 5864894"/>
              <a:gd name="connsiteY6" fmla="*/ 5951 h 697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4894" h="6970131">
                <a:moveTo>
                  <a:pt x="2600075" y="0"/>
                </a:moveTo>
                <a:lnTo>
                  <a:pt x="5864894" y="0"/>
                </a:lnTo>
                <a:lnTo>
                  <a:pt x="5864894" y="6970131"/>
                </a:lnTo>
                <a:lnTo>
                  <a:pt x="151925" y="6970131"/>
                </a:lnTo>
                <a:lnTo>
                  <a:pt x="144736" y="6938987"/>
                </a:lnTo>
                <a:cubicBezTo>
                  <a:pt x="49837" y="6475226"/>
                  <a:pt x="0" y="5995051"/>
                  <a:pt x="0" y="5503236"/>
                </a:cubicBezTo>
                <a:cubicBezTo>
                  <a:pt x="0" y="3290069"/>
                  <a:pt x="1009197" y="1312611"/>
                  <a:pt x="2592503" y="5951"/>
                </a:cubicBezTo>
                <a:close/>
              </a:path>
            </a:pathLst>
          </a:custGeom>
          <a:ln w="25400">
            <a:solidFill>
              <a:srgbClr val="004156"/>
            </a:solidFill>
          </a:ln>
        </p:spPr>
        <p:txBody>
          <a:bodyPr wrap="square">
            <a:noAutofit/>
          </a:bodyPr>
          <a:lstStyle/>
          <a:p>
            <a:endParaRPr lang="en-US"/>
          </a:p>
        </p:txBody>
      </p:sp>
      <p:sp>
        <p:nvSpPr>
          <p:cNvPr id="8" name="Text Placeholder 5">
            <a:extLst>
              <a:ext uri="{FF2B5EF4-FFF2-40B4-BE49-F238E27FC236}">
                <a16:creationId xmlns:a16="http://schemas.microsoft.com/office/drawing/2014/main" id="{BFF81C32-1312-DA7C-10A1-4B1FF3667622}"/>
              </a:ext>
            </a:extLst>
          </p:cNvPr>
          <p:cNvSpPr>
            <a:spLocks noGrp="1"/>
          </p:cNvSpPr>
          <p:nvPr>
            <p:ph type="body" sz="quarter" idx="19" hasCustomPrompt="1"/>
          </p:nvPr>
        </p:nvSpPr>
        <p:spPr>
          <a:xfrm>
            <a:off x="442659" y="463254"/>
            <a:ext cx="5029200" cy="598709"/>
          </a:xfrm>
        </p:spPr>
        <p:txBody>
          <a:bodyPr anchor="b">
            <a:noAutofit/>
          </a:bodyPr>
          <a:lstStyle>
            <a:lvl1pPr marL="0" indent="0">
              <a:spcBef>
                <a:spcPts val="0"/>
              </a:spcBef>
              <a:buNone/>
              <a:defRPr sz="3600" b="1">
                <a:solidFill>
                  <a:srgbClr val="004156"/>
                </a:solidFill>
              </a:defRPr>
            </a:lvl1pPr>
            <a:lvl2pPr marL="0" indent="0">
              <a:spcBef>
                <a:spcPts val="0"/>
              </a:spcBef>
              <a:buNone/>
              <a:defRPr sz="3200" b="1">
                <a:solidFill>
                  <a:schemeClr val="tx2"/>
                </a:solidFill>
              </a:defRPr>
            </a:lvl2pPr>
            <a:lvl3pPr marL="0" indent="0">
              <a:spcBef>
                <a:spcPts val="0"/>
              </a:spcBef>
              <a:buNone/>
              <a:defRPr sz="3200" b="1">
                <a:solidFill>
                  <a:schemeClr val="tx2"/>
                </a:solidFill>
              </a:defRPr>
            </a:lvl3pPr>
            <a:lvl4pPr marL="0" indent="0">
              <a:spcBef>
                <a:spcPts val="0"/>
              </a:spcBef>
              <a:buNone/>
              <a:defRPr sz="3200" b="1">
                <a:solidFill>
                  <a:schemeClr val="tx2"/>
                </a:solidFill>
              </a:defRPr>
            </a:lvl4pPr>
            <a:lvl5pPr marL="0" indent="0">
              <a:spcBef>
                <a:spcPts val="0"/>
              </a:spcBef>
              <a:buNone/>
              <a:defRPr sz="3200" b="1">
                <a:solidFill>
                  <a:schemeClr val="tx2"/>
                </a:solidFill>
              </a:defRPr>
            </a:lvl5pPr>
            <a:lvl6pPr marL="0" indent="0">
              <a:spcBef>
                <a:spcPts val="0"/>
              </a:spcBef>
              <a:buNone/>
              <a:defRPr sz="3200" b="1">
                <a:solidFill>
                  <a:schemeClr val="tx2"/>
                </a:solidFill>
              </a:defRPr>
            </a:lvl6pPr>
            <a:lvl7pPr marL="0" indent="0">
              <a:spcBef>
                <a:spcPts val="0"/>
              </a:spcBef>
              <a:buNone/>
              <a:defRPr sz="3200" b="1">
                <a:solidFill>
                  <a:schemeClr val="tx2"/>
                </a:solidFill>
              </a:defRPr>
            </a:lvl7pPr>
            <a:lvl8pPr marL="0" indent="0">
              <a:spcBef>
                <a:spcPts val="0"/>
              </a:spcBef>
              <a:buNone/>
              <a:defRPr sz="3200" b="1">
                <a:solidFill>
                  <a:schemeClr val="tx2"/>
                </a:solidFill>
              </a:defRPr>
            </a:lvl8pPr>
            <a:lvl9pPr marL="0" indent="0">
              <a:spcBef>
                <a:spcPts val="0"/>
              </a:spcBef>
              <a:buNone/>
              <a:defRPr sz="3200" b="1">
                <a:solidFill>
                  <a:schemeClr val="tx2"/>
                </a:solidFill>
              </a:defRPr>
            </a:lvl9pPr>
          </a:lstStyle>
          <a:p>
            <a:pPr lvl="0"/>
            <a:r>
              <a:rPr lang="en-GB"/>
              <a:t>Title</a:t>
            </a:r>
            <a:endParaRPr/>
          </a:p>
        </p:txBody>
      </p:sp>
      <p:sp>
        <p:nvSpPr>
          <p:cNvPr id="12" name="Content Placeholder 2">
            <a:extLst>
              <a:ext uri="{FF2B5EF4-FFF2-40B4-BE49-F238E27FC236}">
                <a16:creationId xmlns:a16="http://schemas.microsoft.com/office/drawing/2014/main" id="{AAE2128C-CB1D-2083-819E-8B3EDAE28861}"/>
              </a:ext>
            </a:extLst>
          </p:cNvPr>
          <p:cNvSpPr>
            <a:spLocks noGrp="1"/>
          </p:cNvSpPr>
          <p:nvPr>
            <p:ph idx="1"/>
          </p:nvPr>
        </p:nvSpPr>
        <p:spPr>
          <a:xfrm>
            <a:off x="442659" y="1382233"/>
            <a:ext cx="5596025" cy="4289905"/>
          </a:xfrm>
          <a:prstGeom prst="rect">
            <a:avLst/>
          </a:prstGeom>
        </p:spPr>
        <p:txBody>
          <a:bodyPr>
            <a:normAutofit/>
          </a:bodyPr>
          <a:lstStyle>
            <a:lvl1pPr marL="0" indent="0">
              <a:lnSpc>
                <a:spcPct val="100000"/>
              </a:lnSpc>
              <a:buFontTx/>
              <a:buNone/>
              <a:defRPr sz="2800" b="0" i="0">
                <a:solidFill>
                  <a:srgbClr val="004156"/>
                </a:solidFill>
                <a:latin typeface="Segoe UI" panose="020B0502040204020203" pitchFamily="34" charset="0"/>
                <a:cs typeface="Segoe UI" panose="020B0502040204020203" pitchFamily="34" charset="0"/>
              </a:defRPr>
            </a:lvl1pPr>
            <a:lvl2pPr marL="457200" indent="0">
              <a:lnSpc>
                <a:spcPct val="100000"/>
              </a:lnSpc>
              <a:buFontTx/>
              <a:buNone/>
              <a:defRPr sz="2400" b="0" i="0">
                <a:solidFill>
                  <a:srgbClr val="004156"/>
                </a:solidFill>
                <a:latin typeface="Segoe UI" panose="020B0502040204020203" pitchFamily="34" charset="0"/>
                <a:cs typeface="Segoe UI" panose="020B0502040204020203" pitchFamily="34" charset="0"/>
              </a:defRPr>
            </a:lvl2pPr>
            <a:lvl3pPr marL="914400" indent="0">
              <a:lnSpc>
                <a:spcPct val="100000"/>
              </a:lnSpc>
              <a:buFontTx/>
              <a:buNone/>
              <a:defRPr sz="2000" b="0" i="0">
                <a:solidFill>
                  <a:srgbClr val="004156"/>
                </a:solidFill>
                <a:latin typeface="Segoe UI" panose="020B0502040204020203" pitchFamily="34" charset="0"/>
                <a:cs typeface="Segoe UI" panose="020B0502040204020203" pitchFamily="34" charset="0"/>
              </a:defRPr>
            </a:lvl3pPr>
            <a:lvl4pPr marL="1371600" indent="0">
              <a:lnSpc>
                <a:spcPct val="100000"/>
              </a:lnSpc>
              <a:buFontTx/>
              <a:buNone/>
              <a:defRPr sz="1800" b="0" i="0">
                <a:solidFill>
                  <a:srgbClr val="004156"/>
                </a:solidFill>
                <a:latin typeface="Segoe UI" panose="020B0502040204020203" pitchFamily="34" charset="0"/>
                <a:cs typeface="Segoe UI" panose="020B0502040204020203" pitchFamily="34" charset="0"/>
              </a:defRPr>
            </a:lvl4pPr>
            <a:lvl5pPr>
              <a:defRPr sz="2000">
                <a:solidFill>
                  <a:srgbClr val="004156"/>
                </a:solidFill>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p:txBody>
      </p:sp>
      <p:pic>
        <p:nvPicPr>
          <p:cNvPr id="2" name="Graphic 13">
            <a:extLst>
              <a:ext uri="{FF2B5EF4-FFF2-40B4-BE49-F238E27FC236}">
                <a16:creationId xmlns:a16="http://schemas.microsoft.com/office/drawing/2014/main" id="{648F81C3-0B34-DB39-54A1-0D1070228629}"/>
              </a:ext>
            </a:extLst>
          </p:cNvPr>
          <p:cNvPicPr>
            <a:picLocks noChangeAspect="1"/>
          </p:cNvPicPr>
          <p:nvPr userDrawn="1"/>
        </p:nvPicPr>
        <p:blipFill>
          <a:blip r:embed="rId2"/>
          <a:srcRect/>
          <a:stretch/>
        </p:blipFill>
        <p:spPr>
          <a:xfrm>
            <a:off x="9994007" y="6406307"/>
            <a:ext cx="1932892" cy="179004"/>
          </a:xfrm>
          <a:prstGeom prst="rect">
            <a:avLst/>
          </a:prstGeom>
        </p:spPr>
      </p:pic>
    </p:spTree>
    <p:extLst>
      <p:ext uri="{BB962C8B-B14F-4D97-AF65-F5344CB8AC3E}">
        <p14:creationId xmlns:p14="http://schemas.microsoft.com/office/powerpoint/2010/main" val="3215085083"/>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Big Image 3">
    <p:bg>
      <p:bgPr>
        <a:solidFill>
          <a:srgbClr val="004156"/>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C5299DD-7C55-E6F4-B7A4-82357CFB047F}"/>
              </a:ext>
            </a:extLst>
          </p:cNvPr>
          <p:cNvSpPr>
            <a:spLocks noGrp="1"/>
          </p:cNvSpPr>
          <p:nvPr>
            <p:ph type="sldNum" sz="quarter" idx="12"/>
          </p:nvPr>
        </p:nvSpPr>
        <p:spPr>
          <a:xfrm>
            <a:off x="9051145" y="6411516"/>
            <a:ext cx="527830" cy="232124"/>
          </a:xfrm>
          <a:prstGeom prst="rect">
            <a:avLst/>
          </a:prstGeom>
        </p:spPr>
        <p:txBody>
          <a:bodyPr vert="horz" wrap="none" lIns="0" tIns="0" rIns="0" bIns="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D5579D2-7339-4529-A556-9C117C8A757C}" type="slidenum">
              <a:rPr lang="en-US" smtClean="0"/>
              <a:pPr/>
              <a:t>‹#›</a:t>
            </a:fld>
            <a:endParaRPr/>
          </a:p>
        </p:txBody>
      </p:sp>
      <p:pic>
        <p:nvPicPr>
          <p:cNvPr id="12" name="Picture 11">
            <a:extLst>
              <a:ext uri="{FF2B5EF4-FFF2-40B4-BE49-F238E27FC236}">
                <a16:creationId xmlns:a16="http://schemas.microsoft.com/office/drawing/2014/main" id="{42DCB926-02C7-5086-6AA1-382FE659047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22942" y="6447314"/>
            <a:ext cx="1905000" cy="153483"/>
          </a:xfrm>
          <a:prstGeom prst="rect">
            <a:avLst/>
          </a:prstGeom>
        </p:spPr>
      </p:pic>
      <p:pic>
        <p:nvPicPr>
          <p:cNvPr id="11" name="Picture 10" descr="A blue and purple brush stroke&#10;&#10;Description automatically generated">
            <a:extLst>
              <a:ext uri="{FF2B5EF4-FFF2-40B4-BE49-F238E27FC236}">
                <a16:creationId xmlns:a16="http://schemas.microsoft.com/office/drawing/2014/main" id="{163467AB-2063-1C29-95FF-47447017A07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320452" y="4431807"/>
            <a:ext cx="5502051" cy="2426194"/>
          </a:xfrm>
          <a:prstGeom prst="rect">
            <a:avLst/>
          </a:prstGeom>
        </p:spPr>
      </p:pic>
      <p:pic>
        <p:nvPicPr>
          <p:cNvPr id="6" name="Picture 5" descr="A blue and black dot pattern&#10;&#10;Description automatically generated">
            <a:extLst>
              <a:ext uri="{FF2B5EF4-FFF2-40B4-BE49-F238E27FC236}">
                <a16:creationId xmlns:a16="http://schemas.microsoft.com/office/drawing/2014/main" id="{5D31B80F-DD28-4C39-79C0-984EF6484179}"/>
              </a:ext>
            </a:extLst>
          </p:cNvPr>
          <p:cNvPicPr>
            <a:picLocks noChangeAspect="1"/>
          </p:cNvPicPr>
          <p:nvPr userDrawn="1"/>
        </p:nvPicPr>
        <p:blipFill rotWithShape="1">
          <a:blip r:embed="rId4" cstate="print">
            <a:alphaModFix amt="40000"/>
            <a:extLst>
              <a:ext uri="{28A0092B-C50C-407E-A947-70E740481C1C}">
                <a14:useLocalDpi xmlns:a14="http://schemas.microsoft.com/office/drawing/2010/main"/>
              </a:ext>
            </a:extLst>
          </a:blip>
          <a:srcRect/>
          <a:stretch/>
        </p:blipFill>
        <p:spPr>
          <a:xfrm>
            <a:off x="1870571" y="4749425"/>
            <a:ext cx="4258498" cy="2108576"/>
          </a:xfrm>
          <a:prstGeom prst="rect">
            <a:avLst/>
          </a:prstGeom>
        </p:spPr>
      </p:pic>
      <p:sp>
        <p:nvSpPr>
          <p:cNvPr id="23" name="Picture Placeholder 22">
            <a:extLst>
              <a:ext uri="{FF2B5EF4-FFF2-40B4-BE49-F238E27FC236}">
                <a16:creationId xmlns:a16="http://schemas.microsoft.com/office/drawing/2014/main" id="{447CEC9E-80DE-084B-22A0-0A1068BCAF3D}"/>
              </a:ext>
            </a:extLst>
          </p:cNvPr>
          <p:cNvSpPr>
            <a:spLocks noGrp="1"/>
          </p:cNvSpPr>
          <p:nvPr>
            <p:ph type="pic" sz="quarter" idx="13"/>
          </p:nvPr>
        </p:nvSpPr>
        <p:spPr>
          <a:xfrm>
            <a:off x="6038686" y="-33865"/>
            <a:ext cx="6187181" cy="6932802"/>
          </a:xfrm>
          <a:custGeom>
            <a:avLst/>
            <a:gdLst>
              <a:gd name="connsiteX0" fmla="*/ 2579824 w 6187181"/>
              <a:gd name="connsiteY0" fmla="*/ 0 h 6932802"/>
              <a:gd name="connsiteX1" fmla="*/ 6187181 w 6187181"/>
              <a:gd name="connsiteY1" fmla="*/ 0 h 6932802"/>
              <a:gd name="connsiteX2" fmla="*/ 6187181 w 6187181"/>
              <a:gd name="connsiteY2" fmla="*/ 6932802 h 6932802"/>
              <a:gd name="connsiteX3" fmla="*/ 148789 w 6187181"/>
              <a:gd name="connsiteY3" fmla="*/ 6932802 h 6932802"/>
              <a:gd name="connsiteX4" fmla="*/ 119238 w 6187181"/>
              <a:gd name="connsiteY4" fmla="*/ 6791192 h 6932802"/>
              <a:gd name="connsiteX5" fmla="*/ 0 w 6187181"/>
              <a:gd name="connsiteY5" fmla="*/ 5486303 h 6932802"/>
              <a:gd name="connsiteX6" fmla="*/ 2334010 w 6187181"/>
              <a:gd name="connsiteY6" fmla="*/ 212931 h 6932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7181" h="6932802">
                <a:moveTo>
                  <a:pt x="2579824" y="0"/>
                </a:moveTo>
                <a:lnTo>
                  <a:pt x="6187181" y="0"/>
                </a:lnTo>
                <a:lnTo>
                  <a:pt x="6187181" y="6932802"/>
                </a:lnTo>
                <a:lnTo>
                  <a:pt x="148789" y="6932802"/>
                </a:lnTo>
                <a:lnTo>
                  <a:pt x="119238" y="6791192"/>
                </a:lnTo>
                <a:cubicBezTo>
                  <a:pt x="40931" y="6368158"/>
                  <a:pt x="0" y="5932011"/>
                  <a:pt x="0" y="5486303"/>
                </a:cubicBezTo>
                <a:cubicBezTo>
                  <a:pt x="0" y="3396090"/>
                  <a:pt x="900179" y="1516124"/>
                  <a:pt x="2334010" y="212931"/>
                </a:cubicBezTo>
                <a:close/>
              </a:path>
            </a:pathLst>
          </a:custGeom>
          <a:ln w="25400">
            <a:solidFill>
              <a:srgbClr val="D5F6FF"/>
            </a:solidFill>
          </a:ln>
        </p:spPr>
        <p:txBody>
          <a:bodyPr wrap="square">
            <a:noAutofit/>
          </a:bodyPr>
          <a:lstStyle/>
          <a:p>
            <a:endParaRPr lang="en-US"/>
          </a:p>
        </p:txBody>
      </p:sp>
      <p:sp>
        <p:nvSpPr>
          <p:cNvPr id="8" name="Text Placeholder 5">
            <a:extLst>
              <a:ext uri="{FF2B5EF4-FFF2-40B4-BE49-F238E27FC236}">
                <a16:creationId xmlns:a16="http://schemas.microsoft.com/office/drawing/2014/main" id="{BFF81C32-1312-DA7C-10A1-4B1FF3667622}"/>
              </a:ext>
            </a:extLst>
          </p:cNvPr>
          <p:cNvSpPr>
            <a:spLocks noGrp="1"/>
          </p:cNvSpPr>
          <p:nvPr>
            <p:ph type="body" sz="quarter" idx="19" hasCustomPrompt="1"/>
          </p:nvPr>
        </p:nvSpPr>
        <p:spPr>
          <a:xfrm>
            <a:off x="442659" y="463254"/>
            <a:ext cx="5029200" cy="598709"/>
          </a:xfrm>
        </p:spPr>
        <p:txBody>
          <a:bodyPr anchor="b">
            <a:noAutofit/>
          </a:bodyPr>
          <a:lstStyle>
            <a:lvl1pPr marL="0" indent="0">
              <a:spcBef>
                <a:spcPts val="0"/>
              </a:spcBef>
              <a:buNone/>
              <a:defRPr sz="3600" b="1">
                <a:solidFill>
                  <a:srgbClr val="F5F5F5"/>
                </a:solidFill>
              </a:defRPr>
            </a:lvl1pPr>
            <a:lvl2pPr marL="0" indent="0">
              <a:spcBef>
                <a:spcPts val="0"/>
              </a:spcBef>
              <a:buNone/>
              <a:defRPr sz="3200" b="1">
                <a:solidFill>
                  <a:schemeClr val="tx2"/>
                </a:solidFill>
              </a:defRPr>
            </a:lvl2pPr>
            <a:lvl3pPr marL="0" indent="0">
              <a:spcBef>
                <a:spcPts val="0"/>
              </a:spcBef>
              <a:buNone/>
              <a:defRPr sz="3200" b="1">
                <a:solidFill>
                  <a:schemeClr val="tx2"/>
                </a:solidFill>
              </a:defRPr>
            </a:lvl3pPr>
            <a:lvl4pPr marL="0" indent="0">
              <a:spcBef>
                <a:spcPts val="0"/>
              </a:spcBef>
              <a:buNone/>
              <a:defRPr sz="3200" b="1">
                <a:solidFill>
                  <a:schemeClr val="tx2"/>
                </a:solidFill>
              </a:defRPr>
            </a:lvl4pPr>
            <a:lvl5pPr marL="0" indent="0">
              <a:spcBef>
                <a:spcPts val="0"/>
              </a:spcBef>
              <a:buNone/>
              <a:defRPr sz="3200" b="1">
                <a:solidFill>
                  <a:schemeClr val="tx2"/>
                </a:solidFill>
              </a:defRPr>
            </a:lvl5pPr>
            <a:lvl6pPr marL="0" indent="0">
              <a:spcBef>
                <a:spcPts val="0"/>
              </a:spcBef>
              <a:buNone/>
              <a:defRPr sz="3200" b="1">
                <a:solidFill>
                  <a:schemeClr val="tx2"/>
                </a:solidFill>
              </a:defRPr>
            </a:lvl6pPr>
            <a:lvl7pPr marL="0" indent="0">
              <a:spcBef>
                <a:spcPts val="0"/>
              </a:spcBef>
              <a:buNone/>
              <a:defRPr sz="3200" b="1">
                <a:solidFill>
                  <a:schemeClr val="tx2"/>
                </a:solidFill>
              </a:defRPr>
            </a:lvl7pPr>
            <a:lvl8pPr marL="0" indent="0">
              <a:spcBef>
                <a:spcPts val="0"/>
              </a:spcBef>
              <a:buNone/>
              <a:defRPr sz="3200" b="1">
                <a:solidFill>
                  <a:schemeClr val="tx2"/>
                </a:solidFill>
              </a:defRPr>
            </a:lvl8pPr>
            <a:lvl9pPr marL="0" indent="0">
              <a:spcBef>
                <a:spcPts val="0"/>
              </a:spcBef>
              <a:buNone/>
              <a:defRPr sz="3200" b="1">
                <a:solidFill>
                  <a:schemeClr val="tx2"/>
                </a:solidFill>
              </a:defRPr>
            </a:lvl9pPr>
          </a:lstStyle>
          <a:p>
            <a:pPr lvl="0"/>
            <a:r>
              <a:rPr lang="en-GB"/>
              <a:t>Title</a:t>
            </a:r>
            <a:endParaRPr/>
          </a:p>
        </p:txBody>
      </p:sp>
      <p:sp>
        <p:nvSpPr>
          <p:cNvPr id="9" name="Content Placeholder 2">
            <a:extLst>
              <a:ext uri="{FF2B5EF4-FFF2-40B4-BE49-F238E27FC236}">
                <a16:creationId xmlns:a16="http://schemas.microsoft.com/office/drawing/2014/main" id="{B27CE0AA-CAC5-B917-E151-E9363B69EF3D}"/>
              </a:ext>
            </a:extLst>
          </p:cNvPr>
          <p:cNvSpPr>
            <a:spLocks noGrp="1"/>
          </p:cNvSpPr>
          <p:nvPr>
            <p:ph idx="1"/>
          </p:nvPr>
        </p:nvSpPr>
        <p:spPr>
          <a:xfrm>
            <a:off x="442659" y="1537892"/>
            <a:ext cx="5596025" cy="4134246"/>
          </a:xfrm>
          <a:prstGeom prst="rect">
            <a:avLst/>
          </a:prstGeom>
        </p:spPr>
        <p:txBody>
          <a:bodyPr>
            <a:normAutofit/>
          </a:bodyPr>
          <a:lstStyle>
            <a:lvl1pPr marL="0" indent="0">
              <a:buFontTx/>
              <a:buNone/>
              <a:defRPr sz="2800" b="0">
                <a:solidFill>
                  <a:srgbClr val="F5F5F5"/>
                </a:solidFill>
              </a:defRPr>
            </a:lvl1pPr>
            <a:lvl2pPr marL="457200" indent="0">
              <a:buFontTx/>
              <a:buNone/>
              <a:defRPr sz="2400" b="0" i="0">
                <a:solidFill>
                  <a:srgbClr val="F5F5F5"/>
                </a:solidFill>
                <a:latin typeface="Segoe UI" panose="020B0502040204020203" pitchFamily="34" charset="0"/>
              </a:defRPr>
            </a:lvl2pPr>
            <a:lvl3pPr marL="914400" indent="0">
              <a:buFontTx/>
              <a:buNone/>
              <a:defRPr sz="2000" b="0" i="0">
                <a:solidFill>
                  <a:srgbClr val="F5F5F5"/>
                </a:solidFill>
                <a:latin typeface="Segoe UI" panose="020B0502040204020203" pitchFamily="34" charset="0"/>
              </a:defRPr>
            </a:lvl3pPr>
            <a:lvl4pPr marL="1371600" indent="0">
              <a:buFontTx/>
              <a:buNone/>
              <a:defRPr sz="1800" b="0" i="0">
                <a:solidFill>
                  <a:srgbClr val="F5F5F5"/>
                </a:solidFill>
                <a:latin typeface="Segoe UI" panose="020B0502040204020203" pitchFamily="34" charset="0"/>
              </a:defRPr>
            </a:lvl4pPr>
            <a:lvl5pPr>
              <a:defRPr sz="2000">
                <a:solidFill>
                  <a:srgbClr val="004156"/>
                </a:solidFill>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p:txBody>
      </p:sp>
      <p:sp>
        <p:nvSpPr>
          <p:cNvPr id="13" name="TextBox 12">
            <a:extLst>
              <a:ext uri="{FF2B5EF4-FFF2-40B4-BE49-F238E27FC236}">
                <a16:creationId xmlns:a16="http://schemas.microsoft.com/office/drawing/2014/main" id="{53C1305B-7DA1-49B2-ED2B-AE45583C328F}"/>
              </a:ext>
            </a:extLst>
          </p:cNvPr>
          <p:cNvSpPr txBox="1"/>
          <p:nvPr userDrawn="1"/>
        </p:nvSpPr>
        <p:spPr>
          <a:xfrm>
            <a:off x="11619614" y="6356350"/>
            <a:ext cx="6097772" cy="338554"/>
          </a:xfrm>
          <a:prstGeom prst="rect">
            <a:avLst/>
          </a:prstGeom>
          <a:noFill/>
        </p:spPr>
        <p:txBody>
          <a:bodyPr wrap="square">
            <a:spAutoFit/>
          </a:bodyPr>
          <a:lstStyle/>
          <a:p>
            <a:fld id="{0D5579D2-7339-4529-A556-9C117C8A757C}" type="slidenum">
              <a:rPr lang="en-US" sz="1600" b="0" i="0" smtClean="0">
                <a:solidFill>
                  <a:schemeClr val="tx1"/>
                </a:solidFill>
                <a:latin typeface="Segoe UI" panose="020B0502040204020203" pitchFamily="34" charset="0"/>
              </a:rPr>
              <a:pPr/>
              <a:t>‹#›</a:t>
            </a:fld>
            <a:endParaRPr lang="en-US" sz="1600" b="0" i="0">
              <a:solidFill>
                <a:schemeClr val="tx1"/>
              </a:solidFill>
              <a:latin typeface="Segoe UI" panose="020B0502040204020203" pitchFamily="34" charset="0"/>
            </a:endParaRPr>
          </a:p>
        </p:txBody>
      </p:sp>
    </p:spTree>
    <p:extLst>
      <p:ext uri="{BB962C8B-B14F-4D97-AF65-F5344CB8AC3E}">
        <p14:creationId xmlns:p14="http://schemas.microsoft.com/office/powerpoint/2010/main" val="677615208"/>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Small Image 1">
    <p:bg>
      <p:bgPr>
        <a:solidFill>
          <a:srgbClr val="F5F5F5"/>
        </a:solidFill>
        <a:effectLst/>
      </p:bgPr>
    </p:bg>
    <p:spTree>
      <p:nvGrpSpPr>
        <p:cNvPr id="1" name=""/>
        <p:cNvGrpSpPr/>
        <p:nvPr/>
      </p:nvGrpSpPr>
      <p:grpSpPr>
        <a:xfrm>
          <a:off x="0" y="0"/>
          <a:ext cx="0" cy="0"/>
          <a:chOff x="0" y="0"/>
          <a:chExt cx="0" cy="0"/>
        </a:xfrm>
      </p:grpSpPr>
      <p:pic>
        <p:nvPicPr>
          <p:cNvPr id="10" name="Picture 9" descr="A blue and purple gradient on a black background&#10;&#10;Description automatically generated">
            <a:extLst>
              <a:ext uri="{FF2B5EF4-FFF2-40B4-BE49-F238E27FC236}">
                <a16:creationId xmlns:a16="http://schemas.microsoft.com/office/drawing/2014/main" id="{2AD4D275-FA01-08D1-F26A-52AF0F134E1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3289"/>
          <a:stretch/>
        </p:blipFill>
        <p:spPr>
          <a:xfrm>
            <a:off x="0" y="-3415"/>
            <a:ext cx="5471860" cy="6861415"/>
          </a:xfrm>
          <a:prstGeom prst="rect">
            <a:avLst/>
          </a:prstGeom>
        </p:spPr>
      </p:pic>
      <p:sp>
        <p:nvSpPr>
          <p:cNvPr id="9" name="Content Placeholder 2">
            <a:extLst>
              <a:ext uri="{FF2B5EF4-FFF2-40B4-BE49-F238E27FC236}">
                <a16:creationId xmlns:a16="http://schemas.microsoft.com/office/drawing/2014/main" id="{B27CE0AA-CAC5-B917-E151-E9363B69EF3D}"/>
              </a:ext>
            </a:extLst>
          </p:cNvPr>
          <p:cNvSpPr>
            <a:spLocks noGrp="1"/>
          </p:cNvSpPr>
          <p:nvPr>
            <p:ph idx="1"/>
          </p:nvPr>
        </p:nvSpPr>
        <p:spPr>
          <a:xfrm>
            <a:off x="4759250" y="2122709"/>
            <a:ext cx="6968691" cy="3601895"/>
          </a:xfrm>
          <a:prstGeom prst="rect">
            <a:avLst/>
          </a:prstGeom>
        </p:spPr>
        <p:txBody>
          <a:bodyPr>
            <a:normAutofit/>
          </a:bodyPr>
          <a:lstStyle>
            <a:lvl1pPr marL="0" indent="0">
              <a:lnSpc>
                <a:spcPct val="100000"/>
              </a:lnSpc>
              <a:buFontTx/>
              <a:buNone/>
              <a:defRPr sz="1800" b="0">
                <a:solidFill>
                  <a:srgbClr val="004156"/>
                </a:solidFill>
              </a:defRPr>
            </a:lvl1pPr>
            <a:lvl2pPr marL="457200" indent="0">
              <a:buFontTx/>
              <a:buNone/>
              <a:defRPr sz="1600" b="0">
                <a:solidFill>
                  <a:srgbClr val="004156"/>
                </a:solidFill>
              </a:defRPr>
            </a:lvl2pPr>
            <a:lvl3pPr marL="914400" indent="0">
              <a:buFontTx/>
              <a:buNone/>
              <a:defRPr sz="1600" b="0">
                <a:solidFill>
                  <a:srgbClr val="004156"/>
                </a:solidFill>
              </a:defRPr>
            </a:lvl3pPr>
            <a:lvl4pPr marL="1371600" indent="0">
              <a:buFontTx/>
              <a:buNone/>
              <a:defRPr sz="1600" b="0">
                <a:solidFill>
                  <a:srgbClr val="004156"/>
                </a:solidFill>
              </a:defRPr>
            </a:lvl4pPr>
            <a:lvl5pPr>
              <a:defRPr sz="2000">
                <a:solidFill>
                  <a:srgbClr val="004156"/>
                </a:solidFill>
              </a:defRPr>
            </a:lvl5pPr>
            <a:lvl6pPr>
              <a:defRPr sz="2000"/>
            </a:lvl6pPr>
            <a:lvl7pPr>
              <a:defRPr sz="2000"/>
            </a:lvl7pPr>
            <a:lvl8pPr>
              <a:defRPr sz="2000"/>
            </a:lvl8pPr>
            <a:lvl9pPr>
              <a:defRPr sz="2000"/>
            </a:lvl9pPr>
          </a:lstStyle>
          <a:p>
            <a:pPr lvl="0"/>
            <a:r>
              <a:rPr lang="en-GB"/>
              <a:t>Click to edit Master text styles</a:t>
            </a:r>
          </a:p>
        </p:txBody>
      </p:sp>
      <p:sp>
        <p:nvSpPr>
          <p:cNvPr id="15" name="Picture Placeholder 14">
            <a:extLst>
              <a:ext uri="{FF2B5EF4-FFF2-40B4-BE49-F238E27FC236}">
                <a16:creationId xmlns:a16="http://schemas.microsoft.com/office/drawing/2014/main" id="{D211CDD6-36E7-893B-E97F-60CA8F748BB8}"/>
              </a:ext>
            </a:extLst>
          </p:cNvPr>
          <p:cNvSpPr>
            <a:spLocks noGrp="1"/>
          </p:cNvSpPr>
          <p:nvPr>
            <p:ph type="pic" sz="quarter" idx="20"/>
          </p:nvPr>
        </p:nvSpPr>
        <p:spPr>
          <a:xfrm>
            <a:off x="609600" y="2929584"/>
            <a:ext cx="3429000" cy="3429000"/>
          </a:xfrm>
          <a:prstGeom prst="ellipse">
            <a:avLst/>
          </a:prstGeom>
          <a:ln w="25400">
            <a:solidFill>
              <a:srgbClr val="004156"/>
            </a:solidFill>
          </a:ln>
        </p:spPr>
        <p:txBody>
          <a:bodyPr/>
          <a:lstStyle/>
          <a:p>
            <a:endParaRPr lang="en-US"/>
          </a:p>
        </p:txBody>
      </p:sp>
      <p:sp>
        <p:nvSpPr>
          <p:cNvPr id="17" name="Text Placeholder 16">
            <a:extLst>
              <a:ext uri="{FF2B5EF4-FFF2-40B4-BE49-F238E27FC236}">
                <a16:creationId xmlns:a16="http://schemas.microsoft.com/office/drawing/2014/main" id="{45F42B71-647C-5E6B-87A6-BE5FEAE89D79}"/>
              </a:ext>
            </a:extLst>
          </p:cNvPr>
          <p:cNvSpPr>
            <a:spLocks noGrp="1"/>
          </p:cNvSpPr>
          <p:nvPr>
            <p:ph type="body" sz="quarter" idx="21" hasCustomPrompt="1"/>
          </p:nvPr>
        </p:nvSpPr>
        <p:spPr>
          <a:xfrm>
            <a:off x="449681" y="1109588"/>
            <a:ext cx="11278260" cy="415629"/>
          </a:xfrm>
        </p:spPr>
        <p:txBody>
          <a:bodyPr/>
          <a:lstStyle>
            <a:lvl1pPr>
              <a:defRPr sz="2000">
                <a:solidFill>
                  <a:srgbClr val="004156"/>
                </a:solidFill>
              </a:defRPr>
            </a:lvl1pPr>
            <a:lvl2pPr>
              <a:defRPr sz="2000">
                <a:solidFill>
                  <a:srgbClr val="004156"/>
                </a:solidFill>
              </a:defRPr>
            </a:lvl2pPr>
            <a:lvl3pPr>
              <a:defRPr sz="2000">
                <a:solidFill>
                  <a:srgbClr val="004156"/>
                </a:solidFill>
              </a:defRPr>
            </a:lvl3pPr>
            <a:lvl4pPr>
              <a:defRPr sz="2000">
                <a:solidFill>
                  <a:srgbClr val="004156"/>
                </a:solidFill>
              </a:defRPr>
            </a:lvl4pPr>
            <a:lvl5pPr>
              <a:defRPr sz="2000">
                <a:solidFill>
                  <a:srgbClr val="004156"/>
                </a:solidFill>
              </a:defRPr>
            </a:lvl5pPr>
          </a:lstStyle>
          <a:p>
            <a:pPr lvl="0"/>
            <a:r>
              <a:rPr lang="en-US"/>
              <a:t>Subheading</a:t>
            </a:r>
          </a:p>
        </p:txBody>
      </p:sp>
      <p:sp>
        <p:nvSpPr>
          <p:cNvPr id="8" name="Text Placeholder 5">
            <a:extLst>
              <a:ext uri="{FF2B5EF4-FFF2-40B4-BE49-F238E27FC236}">
                <a16:creationId xmlns:a16="http://schemas.microsoft.com/office/drawing/2014/main" id="{BFF81C32-1312-DA7C-10A1-4B1FF3667622}"/>
              </a:ext>
            </a:extLst>
          </p:cNvPr>
          <p:cNvSpPr>
            <a:spLocks noGrp="1"/>
          </p:cNvSpPr>
          <p:nvPr>
            <p:ph type="body" sz="quarter" idx="19" hasCustomPrompt="1"/>
          </p:nvPr>
        </p:nvSpPr>
        <p:spPr>
          <a:xfrm>
            <a:off x="442659" y="463254"/>
            <a:ext cx="11285282" cy="598709"/>
          </a:xfrm>
        </p:spPr>
        <p:txBody>
          <a:bodyPr anchor="b">
            <a:noAutofit/>
          </a:bodyPr>
          <a:lstStyle>
            <a:lvl1pPr marL="0" indent="0">
              <a:spcBef>
                <a:spcPts val="0"/>
              </a:spcBef>
              <a:buNone/>
              <a:defRPr sz="3600" b="1">
                <a:solidFill>
                  <a:srgbClr val="004156"/>
                </a:solidFill>
              </a:defRPr>
            </a:lvl1pPr>
            <a:lvl2pPr marL="0" indent="0">
              <a:spcBef>
                <a:spcPts val="0"/>
              </a:spcBef>
              <a:buNone/>
              <a:defRPr sz="3200" b="1">
                <a:solidFill>
                  <a:schemeClr val="tx2"/>
                </a:solidFill>
              </a:defRPr>
            </a:lvl2pPr>
            <a:lvl3pPr marL="0" indent="0">
              <a:spcBef>
                <a:spcPts val="0"/>
              </a:spcBef>
              <a:buNone/>
              <a:defRPr sz="3200" b="1">
                <a:solidFill>
                  <a:schemeClr val="tx2"/>
                </a:solidFill>
              </a:defRPr>
            </a:lvl3pPr>
            <a:lvl4pPr marL="0" indent="0">
              <a:spcBef>
                <a:spcPts val="0"/>
              </a:spcBef>
              <a:buNone/>
              <a:defRPr sz="3200" b="1">
                <a:solidFill>
                  <a:schemeClr val="tx2"/>
                </a:solidFill>
              </a:defRPr>
            </a:lvl4pPr>
            <a:lvl5pPr marL="0" indent="0">
              <a:spcBef>
                <a:spcPts val="0"/>
              </a:spcBef>
              <a:buNone/>
              <a:defRPr sz="3200" b="1">
                <a:solidFill>
                  <a:schemeClr val="tx2"/>
                </a:solidFill>
              </a:defRPr>
            </a:lvl5pPr>
            <a:lvl6pPr marL="0" indent="0">
              <a:spcBef>
                <a:spcPts val="0"/>
              </a:spcBef>
              <a:buNone/>
              <a:defRPr sz="3200" b="1">
                <a:solidFill>
                  <a:schemeClr val="tx2"/>
                </a:solidFill>
              </a:defRPr>
            </a:lvl6pPr>
            <a:lvl7pPr marL="0" indent="0">
              <a:spcBef>
                <a:spcPts val="0"/>
              </a:spcBef>
              <a:buNone/>
              <a:defRPr sz="3200" b="1">
                <a:solidFill>
                  <a:schemeClr val="tx2"/>
                </a:solidFill>
              </a:defRPr>
            </a:lvl7pPr>
            <a:lvl8pPr marL="0" indent="0">
              <a:spcBef>
                <a:spcPts val="0"/>
              </a:spcBef>
              <a:buNone/>
              <a:defRPr sz="3200" b="1">
                <a:solidFill>
                  <a:schemeClr val="tx2"/>
                </a:solidFill>
              </a:defRPr>
            </a:lvl8pPr>
            <a:lvl9pPr marL="0" indent="0">
              <a:spcBef>
                <a:spcPts val="0"/>
              </a:spcBef>
              <a:buNone/>
              <a:defRPr sz="3200" b="1">
                <a:solidFill>
                  <a:schemeClr val="tx2"/>
                </a:solidFill>
              </a:defRPr>
            </a:lvl9pPr>
          </a:lstStyle>
          <a:p>
            <a:pPr lvl="0"/>
            <a:r>
              <a:rPr lang="en-GB"/>
              <a:t>Title</a:t>
            </a:r>
            <a:endParaRPr/>
          </a:p>
        </p:txBody>
      </p:sp>
      <p:pic>
        <p:nvPicPr>
          <p:cNvPr id="18" name="Picture 17" descr="A blue and black dot pattern&#10;&#10;Description automatically generated">
            <a:extLst>
              <a:ext uri="{FF2B5EF4-FFF2-40B4-BE49-F238E27FC236}">
                <a16:creationId xmlns:a16="http://schemas.microsoft.com/office/drawing/2014/main" id="{907CAA7B-5F37-E4C8-D4CD-2F0E26E87D52}"/>
              </a:ext>
            </a:extLst>
          </p:cNvPr>
          <p:cNvPicPr>
            <a:picLocks noChangeAspect="1"/>
          </p:cNvPicPr>
          <p:nvPr userDrawn="1"/>
        </p:nvPicPr>
        <p:blipFill rotWithShape="1">
          <a:blip r:embed="rId3" cstate="print">
            <a:alphaModFix amt="40000"/>
            <a:extLst>
              <a:ext uri="{28A0092B-C50C-407E-A947-70E740481C1C}">
                <a14:useLocalDpi xmlns:a14="http://schemas.microsoft.com/office/drawing/2010/main"/>
              </a:ext>
            </a:extLst>
          </a:blip>
          <a:srcRect l="30498" t="13697" r="16264" b="32411"/>
          <a:stretch/>
        </p:blipFill>
        <p:spPr>
          <a:xfrm>
            <a:off x="-48861" y="2241429"/>
            <a:ext cx="4565350" cy="4621471"/>
          </a:xfrm>
          <a:prstGeom prst="rect">
            <a:avLst/>
          </a:prstGeom>
        </p:spPr>
      </p:pic>
      <p:pic>
        <p:nvPicPr>
          <p:cNvPr id="2" name="Graphic 13">
            <a:extLst>
              <a:ext uri="{FF2B5EF4-FFF2-40B4-BE49-F238E27FC236}">
                <a16:creationId xmlns:a16="http://schemas.microsoft.com/office/drawing/2014/main" id="{2AE6FFA3-AEAC-E26A-BBA4-FAD83C6EDA32}"/>
              </a:ext>
            </a:extLst>
          </p:cNvPr>
          <p:cNvPicPr>
            <a:picLocks noChangeAspect="1"/>
          </p:cNvPicPr>
          <p:nvPr userDrawn="1"/>
        </p:nvPicPr>
        <p:blipFill>
          <a:blip r:embed="rId4"/>
          <a:srcRect/>
          <a:stretch/>
        </p:blipFill>
        <p:spPr>
          <a:xfrm>
            <a:off x="9994007" y="6406307"/>
            <a:ext cx="1932892" cy="179004"/>
          </a:xfrm>
          <a:prstGeom prst="rect">
            <a:avLst/>
          </a:prstGeom>
        </p:spPr>
      </p:pic>
    </p:spTree>
    <p:extLst>
      <p:ext uri="{BB962C8B-B14F-4D97-AF65-F5344CB8AC3E}">
        <p14:creationId xmlns:p14="http://schemas.microsoft.com/office/powerpoint/2010/main" val="328273752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ext - Small Image 1">
    <p:bg>
      <p:bgPr>
        <a:solidFill>
          <a:srgbClr val="D5F6FF"/>
        </a:solidFill>
        <a:effectLst/>
      </p:bgPr>
    </p:bg>
    <p:spTree>
      <p:nvGrpSpPr>
        <p:cNvPr id="1" name=""/>
        <p:cNvGrpSpPr/>
        <p:nvPr/>
      </p:nvGrpSpPr>
      <p:grpSpPr>
        <a:xfrm>
          <a:off x="0" y="0"/>
          <a:ext cx="0" cy="0"/>
          <a:chOff x="0" y="0"/>
          <a:chExt cx="0" cy="0"/>
        </a:xfrm>
      </p:grpSpPr>
      <p:pic>
        <p:nvPicPr>
          <p:cNvPr id="10" name="Picture 9" descr="A blue and purple gradient on a black background&#10;&#10;Description automatically generated">
            <a:extLst>
              <a:ext uri="{FF2B5EF4-FFF2-40B4-BE49-F238E27FC236}">
                <a16:creationId xmlns:a16="http://schemas.microsoft.com/office/drawing/2014/main" id="{2AD4D275-FA01-08D1-F26A-52AF0F134E1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3289"/>
          <a:stretch/>
        </p:blipFill>
        <p:spPr>
          <a:xfrm>
            <a:off x="0" y="-3415"/>
            <a:ext cx="5471860" cy="6861415"/>
          </a:xfrm>
          <a:prstGeom prst="rect">
            <a:avLst/>
          </a:prstGeom>
        </p:spPr>
      </p:pic>
      <p:sp>
        <p:nvSpPr>
          <p:cNvPr id="9" name="Content Placeholder 2">
            <a:extLst>
              <a:ext uri="{FF2B5EF4-FFF2-40B4-BE49-F238E27FC236}">
                <a16:creationId xmlns:a16="http://schemas.microsoft.com/office/drawing/2014/main" id="{B27CE0AA-CAC5-B917-E151-E9363B69EF3D}"/>
              </a:ext>
            </a:extLst>
          </p:cNvPr>
          <p:cNvSpPr>
            <a:spLocks noGrp="1"/>
          </p:cNvSpPr>
          <p:nvPr>
            <p:ph idx="1"/>
          </p:nvPr>
        </p:nvSpPr>
        <p:spPr>
          <a:xfrm>
            <a:off x="4759250" y="2122709"/>
            <a:ext cx="6968691" cy="3601895"/>
          </a:xfrm>
          <a:prstGeom prst="rect">
            <a:avLst/>
          </a:prstGeom>
        </p:spPr>
        <p:txBody>
          <a:bodyPr>
            <a:normAutofit/>
          </a:bodyPr>
          <a:lstStyle>
            <a:lvl1pPr marL="0" indent="0">
              <a:lnSpc>
                <a:spcPct val="100000"/>
              </a:lnSpc>
              <a:buFontTx/>
              <a:buNone/>
              <a:defRPr sz="1800" b="0">
                <a:solidFill>
                  <a:srgbClr val="004156"/>
                </a:solidFill>
              </a:defRPr>
            </a:lvl1pPr>
            <a:lvl2pPr marL="457200" indent="0">
              <a:buFontTx/>
              <a:buNone/>
              <a:defRPr sz="1600" b="0">
                <a:solidFill>
                  <a:srgbClr val="004156"/>
                </a:solidFill>
              </a:defRPr>
            </a:lvl2pPr>
            <a:lvl3pPr marL="914400" indent="0">
              <a:buFontTx/>
              <a:buNone/>
              <a:defRPr sz="1600" b="0">
                <a:solidFill>
                  <a:srgbClr val="004156"/>
                </a:solidFill>
              </a:defRPr>
            </a:lvl3pPr>
            <a:lvl4pPr marL="1371600" indent="0">
              <a:buFontTx/>
              <a:buNone/>
              <a:defRPr sz="1600" b="0">
                <a:solidFill>
                  <a:srgbClr val="004156"/>
                </a:solidFill>
              </a:defRPr>
            </a:lvl4pPr>
            <a:lvl5pPr>
              <a:defRPr sz="2000">
                <a:solidFill>
                  <a:srgbClr val="004156"/>
                </a:solidFill>
              </a:defRPr>
            </a:lvl5pPr>
            <a:lvl6pPr>
              <a:defRPr sz="2000"/>
            </a:lvl6pPr>
            <a:lvl7pPr>
              <a:defRPr sz="2000"/>
            </a:lvl7pPr>
            <a:lvl8pPr>
              <a:defRPr sz="2000"/>
            </a:lvl8pPr>
            <a:lvl9pPr>
              <a:defRPr sz="2000"/>
            </a:lvl9pPr>
          </a:lstStyle>
          <a:p>
            <a:pPr lvl="0"/>
            <a:r>
              <a:rPr lang="en-GB"/>
              <a:t>Click to edit Master text styles</a:t>
            </a:r>
          </a:p>
        </p:txBody>
      </p:sp>
      <p:sp>
        <p:nvSpPr>
          <p:cNvPr id="15" name="Picture Placeholder 14">
            <a:extLst>
              <a:ext uri="{FF2B5EF4-FFF2-40B4-BE49-F238E27FC236}">
                <a16:creationId xmlns:a16="http://schemas.microsoft.com/office/drawing/2014/main" id="{D211CDD6-36E7-893B-E97F-60CA8F748BB8}"/>
              </a:ext>
            </a:extLst>
          </p:cNvPr>
          <p:cNvSpPr>
            <a:spLocks noGrp="1"/>
          </p:cNvSpPr>
          <p:nvPr>
            <p:ph type="pic" sz="quarter" idx="20"/>
          </p:nvPr>
        </p:nvSpPr>
        <p:spPr>
          <a:xfrm>
            <a:off x="609600" y="2929584"/>
            <a:ext cx="3429000" cy="3429000"/>
          </a:xfrm>
          <a:prstGeom prst="ellipse">
            <a:avLst/>
          </a:prstGeom>
          <a:ln w="25400">
            <a:solidFill>
              <a:srgbClr val="004156"/>
            </a:solidFill>
          </a:ln>
        </p:spPr>
        <p:txBody>
          <a:bodyPr/>
          <a:lstStyle/>
          <a:p>
            <a:endParaRPr lang="en-US"/>
          </a:p>
        </p:txBody>
      </p:sp>
      <p:sp>
        <p:nvSpPr>
          <p:cNvPr id="17" name="Text Placeholder 16">
            <a:extLst>
              <a:ext uri="{FF2B5EF4-FFF2-40B4-BE49-F238E27FC236}">
                <a16:creationId xmlns:a16="http://schemas.microsoft.com/office/drawing/2014/main" id="{45F42B71-647C-5E6B-87A6-BE5FEAE89D79}"/>
              </a:ext>
            </a:extLst>
          </p:cNvPr>
          <p:cNvSpPr>
            <a:spLocks noGrp="1"/>
          </p:cNvSpPr>
          <p:nvPr>
            <p:ph type="body" sz="quarter" idx="21" hasCustomPrompt="1"/>
          </p:nvPr>
        </p:nvSpPr>
        <p:spPr>
          <a:xfrm>
            <a:off x="449681" y="1109588"/>
            <a:ext cx="11278260" cy="415629"/>
          </a:xfrm>
        </p:spPr>
        <p:txBody>
          <a:bodyPr/>
          <a:lstStyle>
            <a:lvl1pPr>
              <a:defRPr sz="2000">
                <a:solidFill>
                  <a:srgbClr val="004156"/>
                </a:solidFill>
              </a:defRPr>
            </a:lvl1pPr>
            <a:lvl2pPr>
              <a:defRPr sz="2000">
                <a:solidFill>
                  <a:srgbClr val="004156"/>
                </a:solidFill>
              </a:defRPr>
            </a:lvl2pPr>
            <a:lvl3pPr>
              <a:defRPr sz="2000">
                <a:solidFill>
                  <a:srgbClr val="004156"/>
                </a:solidFill>
              </a:defRPr>
            </a:lvl3pPr>
            <a:lvl4pPr>
              <a:defRPr sz="2000">
                <a:solidFill>
                  <a:srgbClr val="004156"/>
                </a:solidFill>
              </a:defRPr>
            </a:lvl4pPr>
            <a:lvl5pPr>
              <a:defRPr sz="2000">
                <a:solidFill>
                  <a:srgbClr val="004156"/>
                </a:solidFill>
              </a:defRPr>
            </a:lvl5pPr>
          </a:lstStyle>
          <a:p>
            <a:pPr lvl="0"/>
            <a:r>
              <a:rPr lang="en-US"/>
              <a:t>Subheading</a:t>
            </a:r>
          </a:p>
        </p:txBody>
      </p:sp>
      <p:sp>
        <p:nvSpPr>
          <p:cNvPr id="8" name="Text Placeholder 5">
            <a:extLst>
              <a:ext uri="{FF2B5EF4-FFF2-40B4-BE49-F238E27FC236}">
                <a16:creationId xmlns:a16="http://schemas.microsoft.com/office/drawing/2014/main" id="{BFF81C32-1312-DA7C-10A1-4B1FF3667622}"/>
              </a:ext>
            </a:extLst>
          </p:cNvPr>
          <p:cNvSpPr>
            <a:spLocks noGrp="1"/>
          </p:cNvSpPr>
          <p:nvPr>
            <p:ph type="body" sz="quarter" idx="19" hasCustomPrompt="1"/>
          </p:nvPr>
        </p:nvSpPr>
        <p:spPr>
          <a:xfrm>
            <a:off x="442659" y="463254"/>
            <a:ext cx="11285282" cy="598709"/>
          </a:xfrm>
        </p:spPr>
        <p:txBody>
          <a:bodyPr anchor="b">
            <a:noAutofit/>
          </a:bodyPr>
          <a:lstStyle>
            <a:lvl1pPr marL="0" indent="0">
              <a:spcBef>
                <a:spcPts val="0"/>
              </a:spcBef>
              <a:buNone/>
              <a:defRPr sz="3600" b="1">
                <a:solidFill>
                  <a:srgbClr val="004156"/>
                </a:solidFill>
              </a:defRPr>
            </a:lvl1pPr>
            <a:lvl2pPr marL="0" indent="0">
              <a:spcBef>
                <a:spcPts val="0"/>
              </a:spcBef>
              <a:buNone/>
              <a:defRPr sz="3200" b="1">
                <a:solidFill>
                  <a:schemeClr val="tx2"/>
                </a:solidFill>
              </a:defRPr>
            </a:lvl2pPr>
            <a:lvl3pPr marL="0" indent="0">
              <a:spcBef>
                <a:spcPts val="0"/>
              </a:spcBef>
              <a:buNone/>
              <a:defRPr sz="3200" b="1">
                <a:solidFill>
                  <a:schemeClr val="tx2"/>
                </a:solidFill>
              </a:defRPr>
            </a:lvl3pPr>
            <a:lvl4pPr marL="0" indent="0">
              <a:spcBef>
                <a:spcPts val="0"/>
              </a:spcBef>
              <a:buNone/>
              <a:defRPr sz="3200" b="1">
                <a:solidFill>
                  <a:schemeClr val="tx2"/>
                </a:solidFill>
              </a:defRPr>
            </a:lvl4pPr>
            <a:lvl5pPr marL="0" indent="0">
              <a:spcBef>
                <a:spcPts val="0"/>
              </a:spcBef>
              <a:buNone/>
              <a:defRPr sz="3200" b="1">
                <a:solidFill>
                  <a:schemeClr val="tx2"/>
                </a:solidFill>
              </a:defRPr>
            </a:lvl5pPr>
            <a:lvl6pPr marL="0" indent="0">
              <a:spcBef>
                <a:spcPts val="0"/>
              </a:spcBef>
              <a:buNone/>
              <a:defRPr sz="3200" b="1">
                <a:solidFill>
                  <a:schemeClr val="tx2"/>
                </a:solidFill>
              </a:defRPr>
            </a:lvl6pPr>
            <a:lvl7pPr marL="0" indent="0">
              <a:spcBef>
                <a:spcPts val="0"/>
              </a:spcBef>
              <a:buNone/>
              <a:defRPr sz="3200" b="1">
                <a:solidFill>
                  <a:schemeClr val="tx2"/>
                </a:solidFill>
              </a:defRPr>
            </a:lvl7pPr>
            <a:lvl8pPr marL="0" indent="0">
              <a:spcBef>
                <a:spcPts val="0"/>
              </a:spcBef>
              <a:buNone/>
              <a:defRPr sz="3200" b="1">
                <a:solidFill>
                  <a:schemeClr val="tx2"/>
                </a:solidFill>
              </a:defRPr>
            </a:lvl8pPr>
            <a:lvl9pPr marL="0" indent="0">
              <a:spcBef>
                <a:spcPts val="0"/>
              </a:spcBef>
              <a:buNone/>
              <a:defRPr sz="3200" b="1">
                <a:solidFill>
                  <a:schemeClr val="tx2"/>
                </a:solidFill>
              </a:defRPr>
            </a:lvl9pPr>
          </a:lstStyle>
          <a:p>
            <a:pPr lvl="0"/>
            <a:r>
              <a:rPr lang="en-GB"/>
              <a:t>Title</a:t>
            </a:r>
            <a:endParaRPr/>
          </a:p>
        </p:txBody>
      </p:sp>
      <p:pic>
        <p:nvPicPr>
          <p:cNvPr id="18" name="Picture 17" descr="A blue and black dot pattern&#10;&#10;Description automatically generated">
            <a:extLst>
              <a:ext uri="{FF2B5EF4-FFF2-40B4-BE49-F238E27FC236}">
                <a16:creationId xmlns:a16="http://schemas.microsoft.com/office/drawing/2014/main" id="{907CAA7B-5F37-E4C8-D4CD-2F0E26E87D52}"/>
              </a:ext>
            </a:extLst>
          </p:cNvPr>
          <p:cNvPicPr>
            <a:picLocks noChangeAspect="1"/>
          </p:cNvPicPr>
          <p:nvPr userDrawn="1"/>
        </p:nvPicPr>
        <p:blipFill rotWithShape="1">
          <a:blip r:embed="rId3" cstate="print">
            <a:alphaModFix amt="40000"/>
            <a:extLst>
              <a:ext uri="{28A0092B-C50C-407E-A947-70E740481C1C}">
                <a14:useLocalDpi xmlns:a14="http://schemas.microsoft.com/office/drawing/2010/main"/>
              </a:ext>
            </a:extLst>
          </a:blip>
          <a:srcRect l="30498" t="13697" r="16264" b="32411"/>
          <a:stretch/>
        </p:blipFill>
        <p:spPr>
          <a:xfrm>
            <a:off x="0" y="2236529"/>
            <a:ext cx="4565350" cy="4621471"/>
          </a:xfrm>
          <a:prstGeom prst="rect">
            <a:avLst/>
          </a:prstGeom>
        </p:spPr>
      </p:pic>
      <p:pic>
        <p:nvPicPr>
          <p:cNvPr id="2" name="Graphic 13">
            <a:extLst>
              <a:ext uri="{FF2B5EF4-FFF2-40B4-BE49-F238E27FC236}">
                <a16:creationId xmlns:a16="http://schemas.microsoft.com/office/drawing/2014/main" id="{7C672395-4C80-293F-1AA0-74EC284DBE03}"/>
              </a:ext>
            </a:extLst>
          </p:cNvPr>
          <p:cNvPicPr>
            <a:picLocks noChangeAspect="1"/>
          </p:cNvPicPr>
          <p:nvPr userDrawn="1"/>
        </p:nvPicPr>
        <p:blipFill>
          <a:blip r:embed="rId4"/>
          <a:srcRect/>
          <a:stretch/>
        </p:blipFill>
        <p:spPr>
          <a:xfrm>
            <a:off x="9994012" y="6406307"/>
            <a:ext cx="1932881" cy="179004"/>
          </a:xfrm>
          <a:prstGeom prst="rect">
            <a:avLst/>
          </a:prstGeom>
        </p:spPr>
      </p:pic>
    </p:spTree>
    <p:extLst>
      <p:ext uri="{BB962C8B-B14F-4D97-AF65-F5344CB8AC3E}">
        <p14:creationId xmlns:p14="http://schemas.microsoft.com/office/powerpoint/2010/main" val="279584370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pic>
        <p:nvPicPr>
          <p:cNvPr id="9" name="Picture 8" descr="A blue and purple gradient on a black background&#10;&#10;Description automatically generated">
            <a:extLst>
              <a:ext uri="{FF2B5EF4-FFF2-40B4-BE49-F238E27FC236}">
                <a16:creationId xmlns:a16="http://schemas.microsoft.com/office/drawing/2014/main" id="{E421BA5B-DC3B-5392-787D-B10E37200D1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468"/>
          <a:stretch/>
        </p:blipFill>
        <p:spPr>
          <a:xfrm>
            <a:off x="4272280" y="-561135"/>
            <a:ext cx="7429069" cy="7429069"/>
          </a:xfrm>
          <a:prstGeom prst="rect">
            <a:avLst/>
          </a:prstGeom>
        </p:spPr>
      </p:pic>
      <p:pic>
        <p:nvPicPr>
          <p:cNvPr id="14" name="Picture 13">
            <a:extLst>
              <a:ext uri="{FF2B5EF4-FFF2-40B4-BE49-F238E27FC236}">
                <a16:creationId xmlns:a16="http://schemas.microsoft.com/office/drawing/2014/main" id="{6B7F3F34-0047-0EC0-BC83-5A1031BCB10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8153399" y="1298938"/>
            <a:ext cx="2949491" cy="2949491"/>
          </a:xfrm>
          <a:prstGeom prst="rect">
            <a:avLst/>
          </a:prstGeom>
        </p:spPr>
      </p:pic>
      <p:pic>
        <p:nvPicPr>
          <p:cNvPr id="23" name="Picture 22">
            <a:extLst>
              <a:ext uri="{FF2B5EF4-FFF2-40B4-BE49-F238E27FC236}">
                <a16:creationId xmlns:a16="http://schemas.microsoft.com/office/drawing/2014/main" id="{790AAEA9-9D7A-9664-5533-D90AD8696055}"/>
              </a:ext>
            </a:extLst>
          </p:cNvPr>
          <p:cNvPicPr>
            <a:picLocks noChangeAspect="1"/>
          </p:cNvPicPr>
          <p:nvPr userDrawn="1"/>
        </p:nvPicPr>
        <p:blipFill rotWithShape="1">
          <a:blip r:embed="rId5">
            <a:alphaModFix amt="40000"/>
            <a:extLst>
              <a:ext uri="{28A0092B-C50C-407E-A947-70E740481C1C}">
                <a14:useLocalDpi xmlns:a14="http://schemas.microsoft.com/office/drawing/2010/main"/>
              </a:ext>
            </a:extLst>
          </a:blip>
          <a:srcRect l="-3017" t="10682" r="8346" b="109"/>
          <a:stretch/>
        </p:blipFill>
        <p:spPr>
          <a:xfrm>
            <a:off x="5828869" y="101989"/>
            <a:ext cx="7347220" cy="6923315"/>
          </a:xfrm>
          <a:prstGeom prst="rect">
            <a:avLst/>
          </a:prstGeom>
        </p:spPr>
      </p:pic>
      <p:pic>
        <p:nvPicPr>
          <p:cNvPr id="11" name="Picture 10">
            <a:extLst>
              <a:ext uri="{FF2B5EF4-FFF2-40B4-BE49-F238E27FC236}">
                <a16:creationId xmlns:a16="http://schemas.microsoft.com/office/drawing/2014/main" id="{E29F9BE0-1BEB-3C8B-1603-9098D1ACE7C8}"/>
              </a:ext>
            </a:extLst>
          </p:cNvPr>
          <p:cNvPicPr>
            <a:picLocks noChangeAspect="1"/>
          </p:cNvPicPr>
          <p:nvPr userDrawn="1"/>
        </p:nvPicPr>
        <p:blipFill rotWithShape="1">
          <a:blip r:embed="rId6">
            <a:extLst>
              <a:ext uri="{28A0092B-C50C-407E-A947-70E740481C1C}">
                <a14:useLocalDpi xmlns:a14="http://schemas.microsoft.com/office/drawing/2010/main"/>
              </a:ext>
            </a:extLst>
          </a:blip>
          <a:srcRect/>
          <a:stretch/>
        </p:blipFill>
        <p:spPr>
          <a:xfrm>
            <a:off x="5500340" y="310326"/>
            <a:ext cx="6691660" cy="6547674"/>
          </a:xfrm>
          <a:prstGeom prst="rect">
            <a:avLst/>
          </a:prstGeom>
        </p:spPr>
      </p:pic>
      <p:pic>
        <p:nvPicPr>
          <p:cNvPr id="16" name="Picture 12">
            <a:extLst>
              <a:ext uri="{FF2B5EF4-FFF2-40B4-BE49-F238E27FC236}">
                <a16:creationId xmlns:a16="http://schemas.microsoft.com/office/drawing/2014/main" id="{1A6AAA0C-1307-77F3-8345-ABB75E62C5AF}"/>
              </a:ext>
            </a:extLst>
          </p:cNvPr>
          <p:cNvPicPr>
            <a:picLocks noChangeAspect="1"/>
          </p:cNvPicPr>
          <p:nvPr userDrawn="1"/>
        </p:nvPicPr>
        <p:blipFill rotWithShape="1">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l="46103"/>
          <a:stretch/>
        </p:blipFill>
        <p:spPr>
          <a:xfrm rot="16200000">
            <a:off x="7088240" y="4329573"/>
            <a:ext cx="1777934" cy="3298787"/>
          </a:xfrm>
          <a:prstGeom prst="rect">
            <a:avLst/>
          </a:prstGeom>
        </p:spPr>
      </p:pic>
      <p:sp>
        <p:nvSpPr>
          <p:cNvPr id="24" name="Title 1">
            <a:extLst>
              <a:ext uri="{FF2B5EF4-FFF2-40B4-BE49-F238E27FC236}">
                <a16:creationId xmlns:a16="http://schemas.microsoft.com/office/drawing/2014/main" id="{7C457F8E-B6A3-B39F-9DE9-C1253247A4CD}"/>
              </a:ext>
            </a:extLst>
          </p:cNvPr>
          <p:cNvSpPr>
            <a:spLocks noGrp="1"/>
          </p:cNvSpPr>
          <p:nvPr>
            <p:ph type="title"/>
          </p:nvPr>
        </p:nvSpPr>
        <p:spPr>
          <a:xfrm>
            <a:off x="402771" y="2301291"/>
            <a:ext cx="4659086" cy="1325563"/>
          </a:xfrm>
        </p:spPr>
        <p:txBody>
          <a:bodyPr lIns="0" tIns="0" rIns="0" bIns="0">
            <a:normAutofit/>
          </a:bodyPr>
          <a:lstStyle>
            <a:lvl1pPr>
              <a:defRPr sz="4000"/>
            </a:lvl1pPr>
          </a:lstStyle>
          <a:p>
            <a:r>
              <a:rPr lang="en-GB"/>
              <a:t>Click to edit Master title style</a:t>
            </a:r>
            <a:endParaRPr lang="en-US"/>
          </a:p>
        </p:txBody>
      </p:sp>
      <p:sp>
        <p:nvSpPr>
          <p:cNvPr id="25" name="Content Placeholder 2">
            <a:extLst>
              <a:ext uri="{FF2B5EF4-FFF2-40B4-BE49-F238E27FC236}">
                <a16:creationId xmlns:a16="http://schemas.microsoft.com/office/drawing/2014/main" id="{5AF0DB50-C4F2-FA1B-6E3B-CAD7C714D103}"/>
              </a:ext>
            </a:extLst>
          </p:cNvPr>
          <p:cNvSpPr>
            <a:spLocks noGrp="1"/>
          </p:cNvSpPr>
          <p:nvPr>
            <p:ph idx="1"/>
          </p:nvPr>
        </p:nvSpPr>
        <p:spPr>
          <a:xfrm>
            <a:off x="415797" y="3480305"/>
            <a:ext cx="4317531" cy="1627357"/>
          </a:xfrm>
          <a:prstGeom prst="rect">
            <a:avLst/>
          </a:prstGeom>
        </p:spPr>
        <p:txBody>
          <a:bodyPr lIns="0" tIns="0" rIns="0" bIns="0">
            <a:normAutofit/>
          </a:bodyPr>
          <a:lstStyle>
            <a:lvl1pPr>
              <a:defRPr sz="2800"/>
            </a:lvl1pPr>
          </a:lstStyle>
          <a:p>
            <a:pPr lvl="0"/>
            <a:r>
              <a:rPr lang="en-GB"/>
              <a:t>Click to edit Master text styles</a:t>
            </a:r>
            <a:endParaRPr lang="en-US"/>
          </a:p>
        </p:txBody>
      </p:sp>
    </p:spTree>
    <p:extLst>
      <p:ext uri="{BB962C8B-B14F-4D97-AF65-F5344CB8AC3E}">
        <p14:creationId xmlns:p14="http://schemas.microsoft.com/office/powerpoint/2010/main" val="35929712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 2">
    <p:bg>
      <p:bgPr>
        <a:solidFill>
          <a:srgbClr val="F5F5F5"/>
        </a:solidFill>
        <a:effectLst/>
      </p:bgPr>
    </p:bg>
    <p:spTree>
      <p:nvGrpSpPr>
        <p:cNvPr id="1" name=""/>
        <p:cNvGrpSpPr/>
        <p:nvPr/>
      </p:nvGrpSpPr>
      <p:grpSpPr>
        <a:xfrm>
          <a:off x="0" y="0"/>
          <a:ext cx="0" cy="0"/>
          <a:chOff x="0" y="0"/>
          <a:chExt cx="0" cy="0"/>
        </a:xfrm>
      </p:grpSpPr>
      <p:sp>
        <p:nvSpPr>
          <p:cNvPr id="9" name="Text Placeholder 5">
            <a:extLst>
              <a:ext uri="{FF2B5EF4-FFF2-40B4-BE49-F238E27FC236}">
                <a16:creationId xmlns:a16="http://schemas.microsoft.com/office/drawing/2014/main" id="{9A052B14-E8D4-0C38-8C52-49D430EC3215}"/>
              </a:ext>
            </a:extLst>
          </p:cNvPr>
          <p:cNvSpPr>
            <a:spLocks noGrp="1"/>
          </p:cNvSpPr>
          <p:nvPr>
            <p:ph type="body" sz="quarter" idx="19" hasCustomPrompt="1"/>
          </p:nvPr>
        </p:nvSpPr>
        <p:spPr>
          <a:xfrm>
            <a:off x="442659" y="463254"/>
            <a:ext cx="5029200" cy="598709"/>
          </a:xfrm>
        </p:spPr>
        <p:txBody>
          <a:bodyPr anchor="b">
            <a:noAutofit/>
          </a:bodyPr>
          <a:lstStyle>
            <a:lvl1pPr marL="0" indent="0">
              <a:spcBef>
                <a:spcPts val="0"/>
              </a:spcBef>
              <a:buNone/>
              <a:defRPr sz="3600" b="1">
                <a:solidFill>
                  <a:srgbClr val="004156"/>
                </a:solidFill>
              </a:defRPr>
            </a:lvl1pPr>
            <a:lvl2pPr marL="0" indent="0">
              <a:spcBef>
                <a:spcPts val="0"/>
              </a:spcBef>
              <a:buNone/>
              <a:defRPr sz="3200" b="1">
                <a:solidFill>
                  <a:schemeClr val="tx2"/>
                </a:solidFill>
              </a:defRPr>
            </a:lvl2pPr>
            <a:lvl3pPr marL="0" indent="0">
              <a:spcBef>
                <a:spcPts val="0"/>
              </a:spcBef>
              <a:buNone/>
              <a:defRPr sz="3200" b="1">
                <a:solidFill>
                  <a:schemeClr val="tx2"/>
                </a:solidFill>
              </a:defRPr>
            </a:lvl3pPr>
            <a:lvl4pPr marL="0" indent="0">
              <a:spcBef>
                <a:spcPts val="0"/>
              </a:spcBef>
              <a:buNone/>
              <a:defRPr sz="3200" b="1">
                <a:solidFill>
                  <a:schemeClr val="tx2"/>
                </a:solidFill>
              </a:defRPr>
            </a:lvl4pPr>
            <a:lvl5pPr marL="0" indent="0">
              <a:spcBef>
                <a:spcPts val="0"/>
              </a:spcBef>
              <a:buNone/>
              <a:defRPr sz="3200" b="1">
                <a:solidFill>
                  <a:schemeClr val="tx2"/>
                </a:solidFill>
              </a:defRPr>
            </a:lvl5pPr>
            <a:lvl6pPr marL="0" indent="0">
              <a:spcBef>
                <a:spcPts val="0"/>
              </a:spcBef>
              <a:buNone/>
              <a:defRPr sz="3200" b="1">
                <a:solidFill>
                  <a:schemeClr val="tx2"/>
                </a:solidFill>
              </a:defRPr>
            </a:lvl6pPr>
            <a:lvl7pPr marL="0" indent="0">
              <a:spcBef>
                <a:spcPts val="0"/>
              </a:spcBef>
              <a:buNone/>
              <a:defRPr sz="3200" b="1">
                <a:solidFill>
                  <a:schemeClr val="tx2"/>
                </a:solidFill>
              </a:defRPr>
            </a:lvl7pPr>
            <a:lvl8pPr marL="0" indent="0">
              <a:spcBef>
                <a:spcPts val="0"/>
              </a:spcBef>
              <a:buNone/>
              <a:defRPr sz="3200" b="1">
                <a:solidFill>
                  <a:schemeClr val="tx2"/>
                </a:solidFill>
              </a:defRPr>
            </a:lvl8pPr>
            <a:lvl9pPr marL="0" indent="0">
              <a:spcBef>
                <a:spcPts val="0"/>
              </a:spcBef>
              <a:buNone/>
              <a:defRPr sz="3200" b="1">
                <a:solidFill>
                  <a:schemeClr val="tx2"/>
                </a:solidFill>
              </a:defRPr>
            </a:lvl9pPr>
          </a:lstStyle>
          <a:p>
            <a:pPr lvl="0"/>
            <a:r>
              <a:rPr lang="en-GB"/>
              <a:t>Title</a:t>
            </a:r>
            <a:endParaRPr/>
          </a:p>
        </p:txBody>
      </p:sp>
      <p:sp>
        <p:nvSpPr>
          <p:cNvPr id="6" name="Content Placeholder 2">
            <a:extLst>
              <a:ext uri="{FF2B5EF4-FFF2-40B4-BE49-F238E27FC236}">
                <a16:creationId xmlns:a16="http://schemas.microsoft.com/office/drawing/2014/main" id="{4031A32D-7AA0-B559-D6CD-96AD6E506146}"/>
              </a:ext>
            </a:extLst>
          </p:cNvPr>
          <p:cNvSpPr>
            <a:spLocks noGrp="1"/>
          </p:cNvSpPr>
          <p:nvPr>
            <p:ph idx="21"/>
          </p:nvPr>
        </p:nvSpPr>
        <p:spPr>
          <a:xfrm>
            <a:off x="442659" y="1382233"/>
            <a:ext cx="11306680" cy="4289905"/>
          </a:xfrm>
          <a:prstGeom prst="rect">
            <a:avLst/>
          </a:prstGeom>
        </p:spPr>
        <p:txBody>
          <a:bodyPr numCol="2" spcCol="540000">
            <a:normAutofit/>
          </a:bodyPr>
          <a:lstStyle>
            <a:lvl1pPr marL="0" indent="0">
              <a:lnSpc>
                <a:spcPct val="100000"/>
              </a:lnSpc>
              <a:buFontTx/>
              <a:buNone/>
              <a:defRPr sz="2800" b="0" i="0">
                <a:solidFill>
                  <a:srgbClr val="004156"/>
                </a:solidFill>
                <a:latin typeface="Segoe UI" panose="020B0502040204020203" pitchFamily="34" charset="0"/>
                <a:cs typeface="Segoe UI" panose="020B0502040204020203" pitchFamily="34" charset="0"/>
              </a:defRPr>
            </a:lvl1pPr>
            <a:lvl2pPr marL="457200" indent="0">
              <a:lnSpc>
                <a:spcPct val="100000"/>
              </a:lnSpc>
              <a:buFontTx/>
              <a:buNone/>
              <a:defRPr sz="2400" b="0" i="0">
                <a:solidFill>
                  <a:srgbClr val="004156"/>
                </a:solidFill>
                <a:latin typeface="Segoe UI" panose="020B0502040204020203" pitchFamily="34" charset="0"/>
                <a:cs typeface="Segoe UI" panose="020B0502040204020203" pitchFamily="34" charset="0"/>
              </a:defRPr>
            </a:lvl2pPr>
            <a:lvl3pPr marL="914400" indent="0">
              <a:lnSpc>
                <a:spcPct val="100000"/>
              </a:lnSpc>
              <a:buFontTx/>
              <a:buNone/>
              <a:defRPr sz="2000" b="0" i="0">
                <a:solidFill>
                  <a:srgbClr val="004156"/>
                </a:solidFill>
                <a:latin typeface="Segoe UI" panose="020B0502040204020203" pitchFamily="34" charset="0"/>
                <a:cs typeface="Segoe UI" panose="020B0502040204020203" pitchFamily="34" charset="0"/>
              </a:defRPr>
            </a:lvl3pPr>
            <a:lvl4pPr marL="1371600" indent="0">
              <a:lnSpc>
                <a:spcPct val="100000"/>
              </a:lnSpc>
              <a:buFontTx/>
              <a:buNone/>
              <a:defRPr sz="1800" b="0" i="0">
                <a:solidFill>
                  <a:srgbClr val="004156"/>
                </a:solidFill>
                <a:latin typeface="Segoe UI" panose="020B0502040204020203" pitchFamily="34" charset="0"/>
                <a:cs typeface="Segoe UI" panose="020B0502040204020203" pitchFamily="34" charset="0"/>
              </a:defRPr>
            </a:lvl4pPr>
            <a:lvl5pPr>
              <a:defRPr sz="2000">
                <a:solidFill>
                  <a:srgbClr val="004156"/>
                </a:solidFill>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p:txBody>
      </p:sp>
      <p:pic>
        <p:nvPicPr>
          <p:cNvPr id="2" name="Graphic 13">
            <a:extLst>
              <a:ext uri="{FF2B5EF4-FFF2-40B4-BE49-F238E27FC236}">
                <a16:creationId xmlns:a16="http://schemas.microsoft.com/office/drawing/2014/main" id="{84E30F37-7ECD-C0A5-3A6F-F93361F08AF9}"/>
              </a:ext>
            </a:extLst>
          </p:cNvPr>
          <p:cNvPicPr>
            <a:picLocks noChangeAspect="1"/>
          </p:cNvPicPr>
          <p:nvPr userDrawn="1"/>
        </p:nvPicPr>
        <p:blipFill>
          <a:blip r:embed="rId2"/>
          <a:srcRect/>
          <a:stretch/>
        </p:blipFill>
        <p:spPr>
          <a:xfrm>
            <a:off x="9994007" y="6406307"/>
            <a:ext cx="1932892" cy="179004"/>
          </a:xfrm>
          <a:prstGeom prst="rect">
            <a:avLst/>
          </a:prstGeom>
        </p:spPr>
      </p:pic>
    </p:spTree>
    <p:extLst>
      <p:ext uri="{BB962C8B-B14F-4D97-AF65-F5344CB8AC3E}">
        <p14:creationId xmlns:p14="http://schemas.microsoft.com/office/powerpoint/2010/main" val="3418379667"/>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urse index">
    <p:bg>
      <p:bgPr>
        <a:solidFill>
          <a:srgbClr val="F5F5F5"/>
        </a:solidFill>
        <a:effectLst/>
      </p:bgPr>
    </p:bg>
    <p:spTree>
      <p:nvGrpSpPr>
        <p:cNvPr id="1" name=""/>
        <p:cNvGrpSpPr/>
        <p:nvPr/>
      </p:nvGrpSpPr>
      <p:grpSpPr>
        <a:xfrm>
          <a:off x="0" y="0"/>
          <a:ext cx="0" cy="0"/>
          <a:chOff x="0" y="0"/>
          <a:chExt cx="0" cy="0"/>
        </a:xfrm>
      </p:grpSpPr>
      <p:sp>
        <p:nvSpPr>
          <p:cNvPr id="9" name="Text Placeholder 5">
            <a:extLst>
              <a:ext uri="{FF2B5EF4-FFF2-40B4-BE49-F238E27FC236}">
                <a16:creationId xmlns:a16="http://schemas.microsoft.com/office/drawing/2014/main" id="{9A052B14-E8D4-0C38-8C52-49D430EC3215}"/>
              </a:ext>
            </a:extLst>
          </p:cNvPr>
          <p:cNvSpPr>
            <a:spLocks noGrp="1"/>
          </p:cNvSpPr>
          <p:nvPr>
            <p:ph type="body" sz="quarter" idx="19" hasCustomPrompt="1"/>
          </p:nvPr>
        </p:nvSpPr>
        <p:spPr>
          <a:xfrm>
            <a:off x="442659" y="2312545"/>
            <a:ext cx="3595941" cy="598709"/>
          </a:xfrm>
        </p:spPr>
        <p:txBody>
          <a:bodyPr anchor="b">
            <a:noAutofit/>
          </a:bodyPr>
          <a:lstStyle>
            <a:lvl1pPr marL="0" indent="0">
              <a:spcBef>
                <a:spcPts val="0"/>
              </a:spcBef>
              <a:buNone/>
              <a:defRPr sz="1800" b="1">
                <a:solidFill>
                  <a:srgbClr val="B061F2"/>
                </a:solidFill>
              </a:defRPr>
            </a:lvl1pPr>
            <a:lvl2pPr marL="0" indent="0">
              <a:spcBef>
                <a:spcPts val="0"/>
              </a:spcBef>
              <a:buNone/>
              <a:defRPr sz="3200" b="1">
                <a:solidFill>
                  <a:schemeClr val="tx2"/>
                </a:solidFill>
              </a:defRPr>
            </a:lvl2pPr>
            <a:lvl3pPr marL="0" indent="0">
              <a:spcBef>
                <a:spcPts val="0"/>
              </a:spcBef>
              <a:buNone/>
              <a:defRPr sz="3200" b="1">
                <a:solidFill>
                  <a:schemeClr val="tx2"/>
                </a:solidFill>
              </a:defRPr>
            </a:lvl3pPr>
            <a:lvl4pPr marL="0" indent="0">
              <a:spcBef>
                <a:spcPts val="0"/>
              </a:spcBef>
              <a:buNone/>
              <a:defRPr sz="3200" b="1">
                <a:solidFill>
                  <a:schemeClr val="tx2"/>
                </a:solidFill>
              </a:defRPr>
            </a:lvl4pPr>
            <a:lvl5pPr marL="0" indent="0">
              <a:spcBef>
                <a:spcPts val="0"/>
              </a:spcBef>
              <a:buNone/>
              <a:defRPr sz="3200" b="1">
                <a:solidFill>
                  <a:schemeClr val="tx2"/>
                </a:solidFill>
              </a:defRPr>
            </a:lvl5pPr>
            <a:lvl6pPr marL="0" indent="0">
              <a:spcBef>
                <a:spcPts val="0"/>
              </a:spcBef>
              <a:buNone/>
              <a:defRPr sz="3200" b="1">
                <a:solidFill>
                  <a:schemeClr val="tx2"/>
                </a:solidFill>
              </a:defRPr>
            </a:lvl6pPr>
            <a:lvl7pPr marL="0" indent="0">
              <a:spcBef>
                <a:spcPts val="0"/>
              </a:spcBef>
              <a:buNone/>
              <a:defRPr sz="3200" b="1">
                <a:solidFill>
                  <a:schemeClr val="tx2"/>
                </a:solidFill>
              </a:defRPr>
            </a:lvl7pPr>
            <a:lvl8pPr marL="0" indent="0">
              <a:spcBef>
                <a:spcPts val="0"/>
              </a:spcBef>
              <a:buNone/>
              <a:defRPr sz="3200" b="1">
                <a:solidFill>
                  <a:schemeClr val="tx2"/>
                </a:solidFill>
              </a:defRPr>
            </a:lvl8pPr>
            <a:lvl9pPr marL="0" indent="0">
              <a:spcBef>
                <a:spcPts val="0"/>
              </a:spcBef>
              <a:buNone/>
              <a:defRPr sz="3200" b="1">
                <a:solidFill>
                  <a:schemeClr val="tx2"/>
                </a:solidFill>
              </a:defRPr>
            </a:lvl9pPr>
          </a:lstStyle>
          <a:p>
            <a:pPr lvl="0"/>
            <a:r>
              <a:rPr lang="en-GB"/>
              <a:t>Title</a:t>
            </a:r>
            <a:endParaRPr/>
          </a:p>
        </p:txBody>
      </p:sp>
      <p:sp>
        <p:nvSpPr>
          <p:cNvPr id="8" name="Content Placeholder 2">
            <a:extLst>
              <a:ext uri="{FF2B5EF4-FFF2-40B4-BE49-F238E27FC236}">
                <a16:creationId xmlns:a16="http://schemas.microsoft.com/office/drawing/2014/main" id="{A923D125-E682-7048-357B-DCBD561F9EF1}"/>
              </a:ext>
            </a:extLst>
          </p:cNvPr>
          <p:cNvSpPr>
            <a:spLocks noGrp="1"/>
          </p:cNvSpPr>
          <p:nvPr>
            <p:ph idx="1"/>
          </p:nvPr>
        </p:nvSpPr>
        <p:spPr>
          <a:xfrm>
            <a:off x="442659" y="2993319"/>
            <a:ext cx="3602180" cy="3531956"/>
          </a:xfrm>
          <a:prstGeom prst="rect">
            <a:avLst/>
          </a:prstGeom>
        </p:spPr>
        <p:txBody>
          <a:bodyPr>
            <a:normAutofit/>
          </a:bodyPr>
          <a:lstStyle>
            <a:lvl1pPr marL="0" indent="0">
              <a:buFontTx/>
              <a:buNone/>
              <a:defRPr sz="1600" b="0">
                <a:solidFill>
                  <a:srgbClr val="004156"/>
                </a:solidFill>
              </a:defRPr>
            </a:lvl1pPr>
            <a:lvl2pPr marL="457200" indent="0">
              <a:buFontTx/>
              <a:buNone/>
              <a:defRPr sz="1800" b="0">
                <a:solidFill>
                  <a:srgbClr val="004156"/>
                </a:solidFill>
              </a:defRPr>
            </a:lvl2pPr>
            <a:lvl3pPr marL="914400" indent="0">
              <a:buFontTx/>
              <a:buNone/>
              <a:defRPr sz="1800" b="0">
                <a:solidFill>
                  <a:srgbClr val="004156"/>
                </a:solidFill>
              </a:defRPr>
            </a:lvl3pPr>
            <a:lvl4pPr marL="1371600" indent="0">
              <a:buFontTx/>
              <a:buNone/>
              <a:defRPr sz="1800" b="0">
                <a:solidFill>
                  <a:srgbClr val="004156"/>
                </a:solidFill>
              </a:defRPr>
            </a:lvl4pPr>
            <a:lvl5pPr>
              <a:defRPr sz="2000">
                <a:solidFill>
                  <a:srgbClr val="004156"/>
                </a:solidFill>
              </a:defRPr>
            </a:lvl5pPr>
            <a:lvl6pPr>
              <a:defRPr sz="2000"/>
            </a:lvl6pPr>
            <a:lvl7pPr>
              <a:defRPr sz="2000"/>
            </a:lvl7pPr>
            <a:lvl8pPr>
              <a:defRPr sz="2000"/>
            </a:lvl8pPr>
            <a:lvl9pPr>
              <a:defRPr sz="2000"/>
            </a:lvl9pPr>
          </a:lstStyle>
          <a:p>
            <a:pPr lvl="0"/>
            <a:r>
              <a:rPr lang="en-GB"/>
              <a:t>Click to edit Master text styles</a:t>
            </a:r>
          </a:p>
        </p:txBody>
      </p:sp>
      <p:sp>
        <p:nvSpPr>
          <p:cNvPr id="6" name="Content Placeholder 2">
            <a:extLst>
              <a:ext uri="{FF2B5EF4-FFF2-40B4-BE49-F238E27FC236}">
                <a16:creationId xmlns:a16="http://schemas.microsoft.com/office/drawing/2014/main" id="{DA287FBB-A211-BD94-0AA1-630D9B578965}"/>
              </a:ext>
            </a:extLst>
          </p:cNvPr>
          <p:cNvSpPr>
            <a:spLocks noGrp="1"/>
          </p:cNvSpPr>
          <p:nvPr>
            <p:ph idx="20"/>
          </p:nvPr>
        </p:nvSpPr>
        <p:spPr>
          <a:xfrm>
            <a:off x="4293210" y="3007121"/>
            <a:ext cx="3602181" cy="3549179"/>
          </a:xfrm>
          <a:prstGeom prst="rect">
            <a:avLst/>
          </a:prstGeom>
        </p:spPr>
        <p:txBody>
          <a:bodyPr>
            <a:normAutofit/>
          </a:bodyPr>
          <a:lstStyle>
            <a:lvl1pPr marL="0" indent="0">
              <a:buFontTx/>
              <a:buNone/>
              <a:defRPr sz="1600" b="0">
                <a:solidFill>
                  <a:srgbClr val="004156"/>
                </a:solidFill>
              </a:defRPr>
            </a:lvl1pPr>
            <a:lvl2pPr marL="457200" indent="0">
              <a:buFontTx/>
              <a:buNone/>
              <a:defRPr sz="1800" b="0">
                <a:solidFill>
                  <a:srgbClr val="004156"/>
                </a:solidFill>
              </a:defRPr>
            </a:lvl2pPr>
            <a:lvl3pPr marL="914400" indent="0">
              <a:buFontTx/>
              <a:buNone/>
              <a:defRPr sz="1800" b="0">
                <a:solidFill>
                  <a:srgbClr val="004156"/>
                </a:solidFill>
              </a:defRPr>
            </a:lvl3pPr>
            <a:lvl4pPr marL="1371600" indent="0">
              <a:buFontTx/>
              <a:buNone/>
              <a:defRPr sz="1800" b="0">
                <a:solidFill>
                  <a:srgbClr val="004156"/>
                </a:solidFill>
              </a:defRPr>
            </a:lvl4pPr>
            <a:lvl5pPr>
              <a:defRPr sz="2000">
                <a:solidFill>
                  <a:srgbClr val="004156"/>
                </a:solidFill>
              </a:defRPr>
            </a:lvl5pPr>
            <a:lvl6pPr>
              <a:defRPr sz="2000"/>
            </a:lvl6pPr>
            <a:lvl7pPr>
              <a:defRPr sz="2000"/>
            </a:lvl7pPr>
            <a:lvl8pPr>
              <a:defRPr sz="2000"/>
            </a:lvl8pPr>
            <a:lvl9pPr>
              <a:defRPr sz="2000"/>
            </a:lvl9pPr>
          </a:lstStyle>
          <a:p>
            <a:pPr lvl="0"/>
            <a:r>
              <a:rPr lang="en-GB"/>
              <a:t>Click to edit Master text styles</a:t>
            </a:r>
          </a:p>
        </p:txBody>
      </p:sp>
      <p:sp>
        <p:nvSpPr>
          <p:cNvPr id="11" name="Content Placeholder 2">
            <a:extLst>
              <a:ext uri="{FF2B5EF4-FFF2-40B4-BE49-F238E27FC236}">
                <a16:creationId xmlns:a16="http://schemas.microsoft.com/office/drawing/2014/main" id="{B65CA281-00F5-DB86-98FC-B25F560E7E46}"/>
              </a:ext>
            </a:extLst>
          </p:cNvPr>
          <p:cNvSpPr>
            <a:spLocks noGrp="1"/>
          </p:cNvSpPr>
          <p:nvPr>
            <p:ph idx="21"/>
          </p:nvPr>
        </p:nvSpPr>
        <p:spPr>
          <a:xfrm>
            <a:off x="8106271" y="2993318"/>
            <a:ext cx="3602181" cy="3531957"/>
          </a:xfrm>
          <a:prstGeom prst="rect">
            <a:avLst/>
          </a:prstGeom>
        </p:spPr>
        <p:txBody>
          <a:bodyPr>
            <a:normAutofit/>
          </a:bodyPr>
          <a:lstStyle>
            <a:lvl1pPr marL="0" indent="0">
              <a:buFontTx/>
              <a:buNone/>
              <a:defRPr sz="1600" b="0">
                <a:solidFill>
                  <a:srgbClr val="004156"/>
                </a:solidFill>
              </a:defRPr>
            </a:lvl1pPr>
            <a:lvl2pPr marL="457200" indent="0">
              <a:buFontTx/>
              <a:buNone/>
              <a:defRPr sz="1800" b="0">
                <a:solidFill>
                  <a:srgbClr val="004156"/>
                </a:solidFill>
              </a:defRPr>
            </a:lvl2pPr>
            <a:lvl3pPr marL="914400" indent="0">
              <a:buFontTx/>
              <a:buNone/>
              <a:defRPr sz="1800" b="0">
                <a:solidFill>
                  <a:srgbClr val="004156"/>
                </a:solidFill>
              </a:defRPr>
            </a:lvl3pPr>
            <a:lvl4pPr marL="1371600" indent="0">
              <a:buFontTx/>
              <a:buNone/>
              <a:defRPr sz="1800" b="0">
                <a:solidFill>
                  <a:srgbClr val="004156"/>
                </a:solidFill>
              </a:defRPr>
            </a:lvl4pPr>
            <a:lvl5pPr>
              <a:defRPr sz="2000">
                <a:solidFill>
                  <a:srgbClr val="004156"/>
                </a:solidFill>
              </a:defRPr>
            </a:lvl5pPr>
            <a:lvl6pPr>
              <a:defRPr sz="2000"/>
            </a:lvl6pPr>
            <a:lvl7pPr>
              <a:defRPr sz="2000"/>
            </a:lvl7pPr>
            <a:lvl8pPr>
              <a:defRPr sz="2000"/>
            </a:lvl8pPr>
            <a:lvl9pPr>
              <a:defRPr sz="2000"/>
            </a:lvl9pPr>
          </a:lstStyle>
          <a:p>
            <a:pPr lvl="0"/>
            <a:r>
              <a:rPr lang="en-GB"/>
              <a:t>Click to edit Master text styles</a:t>
            </a:r>
          </a:p>
        </p:txBody>
      </p:sp>
      <p:sp>
        <p:nvSpPr>
          <p:cNvPr id="17" name="Text Placeholder 5">
            <a:extLst>
              <a:ext uri="{FF2B5EF4-FFF2-40B4-BE49-F238E27FC236}">
                <a16:creationId xmlns:a16="http://schemas.microsoft.com/office/drawing/2014/main" id="{3A660012-2C45-5B5F-9B03-955F35711E58}"/>
              </a:ext>
            </a:extLst>
          </p:cNvPr>
          <p:cNvSpPr>
            <a:spLocks noGrp="1"/>
          </p:cNvSpPr>
          <p:nvPr>
            <p:ph type="body" sz="quarter" idx="23" hasCustomPrompt="1"/>
          </p:nvPr>
        </p:nvSpPr>
        <p:spPr>
          <a:xfrm>
            <a:off x="4293210" y="2293009"/>
            <a:ext cx="3602181" cy="598709"/>
          </a:xfrm>
        </p:spPr>
        <p:txBody>
          <a:bodyPr anchor="b">
            <a:noAutofit/>
          </a:bodyPr>
          <a:lstStyle>
            <a:lvl1pPr marL="0" indent="0">
              <a:spcBef>
                <a:spcPts val="0"/>
              </a:spcBef>
              <a:buNone/>
              <a:defRPr sz="1800" b="1">
                <a:solidFill>
                  <a:srgbClr val="B061F2"/>
                </a:solidFill>
              </a:defRPr>
            </a:lvl1pPr>
            <a:lvl2pPr marL="0" indent="0">
              <a:spcBef>
                <a:spcPts val="0"/>
              </a:spcBef>
              <a:buNone/>
              <a:defRPr sz="3200" b="1">
                <a:solidFill>
                  <a:schemeClr val="tx2"/>
                </a:solidFill>
              </a:defRPr>
            </a:lvl2pPr>
            <a:lvl3pPr marL="0" indent="0">
              <a:spcBef>
                <a:spcPts val="0"/>
              </a:spcBef>
              <a:buNone/>
              <a:defRPr sz="3200" b="1">
                <a:solidFill>
                  <a:schemeClr val="tx2"/>
                </a:solidFill>
              </a:defRPr>
            </a:lvl3pPr>
            <a:lvl4pPr marL="0" indent="0">
              <a:spcBef>
                <a:spcPts val="0"/>
              </a:spcBef>
              <a:buNone/>
              <a:defRPr sz="3200" b="1">
                <a:solidFill>
                  <a:schemeClr val="tx2"/>
                </a:solidFill>
              </a:defRPr>
            </a:lvl4pPr>
            <a:lvl5pPr marL="0" indent="0">
              <a:spcBef>
                <a:spcPts val="0"/>
              </a:spcBef>
              <a:buNone/>
              <a:defRPr sz="3200" b="1">
                <a:solidFill>
                  <a:schemeClr val="tx2"/>
                </a:solidFill>
              </a:defRPr>
            </a:lvl5pPr>
            <a:lvl6pPr marL="0" indent="0">
              <a:spcBef>
                <a:spcPts val="0"/>
              </a:spcBef>
              <a:buNone/>
              <a:defRPr sz="3200" b="1">
                <a:solidFill>
                  <a:schemeClr val="tx2"/>
                </a:solidFill>
              </a:defRPr>
            </a:lvl6pPr>
            <a:lvl7pPr marL="0" indent="0">
              <a:spcBef>
                <a:spcPts val="0"/>
              </a:spcBef>
              <a:buNone/>
              <a:defRPr sz="3200" b="1">
                <a:solidFill>
                  <a:schemeClr val="tx2"/>
                </a:solidFill>
              </a:defRPr>
            </a:lvl7pPr>
            <a:lvl8pPr marL="0" indent="0">
              <a:spcBef>
                <a:spcPts val="0"/>
              </a:spcBef>
              <a:buNone/>
              <a:defRPr sz="3200" b="1">
                <a:solidFill>
                  <a:schemeClr val="tx2"/>
                </a:solidFill>
              </a:defRPr>
            </a:lvl8pPr>
            <a:lvl9pPr marL="0" indent="0">
              <a:spcBef>
                <a:spcPts val="0"/>
              </a:spcBef>
              <a:buNone/>
              <a:defRPr sz="3200" b="1">
                <a:solidFill>
                  <a:schemeClr val="tx2"/>
                </a:solidFill>
              </a:defRPr>
            </a:lvl9pPr>
          </a:lstStyle>
          <a:p>
            <a:pPr lvl="0"/>
            <a:r>
              <a:rPr lang="en-GB"/>
              <a:t>Title</a:t>
            </a:r>
            <a:endParaRPr/>
          </a:p>
        </p:txBody>
      </p:sp>
      <p:sp>
        <p:nvSpPr>
          <p:cNvPr id="20" name="Text Placeholder 5">
            <a:extLst>
              <a:ext uri="{FF2B5EF4-FFF2-40B4-BE49-F238E27FC236}">
                <a16:creationId xmlns:a16="http://schemas.microsoft.com/office/drawing/2014/main" id="{17CD6121-0732-3916-76B4-D3A0D3D3FA8E}"/>
              </a:ext>
            </a:extLst>
          </p:cNvPr>
          <p:cNvSpPr>
            <a:spLocks noGrp="1"/>
          </p:cNvSpPr>
          <p:nvPr>
            <p:ph type="body" sz="quarter" idx="24" hasCustomPrompt="1"/>
          </p:nvPr>
        </p:nvSpPr>
        <p:spPr>
          <a:xfrm>
            <a:off x="8106271" y="2288839"/>
            <a:ext cx="3643070" cy="598709"/>
          </a:xfrm>
        </p:spPr>
        <p:txBody>
          <a:bodyPr anchor="b">
            <a:noAutofit/>
          </a:bodyPr>
          <a:lstStyle>
            <a:lvl1pPr marL="0" indent="0">
              <a:spcBef>
                <a:spcPts val="0"/>
              </a:spcBef>
              <a:buNone/>
              <a:defRPr sz="1800" b="1">
                <a:solidFill>
                  <a:srgbClr val="B061F2"/>
                </a:solidFill>
              </a:defRPr>
            </a:lvl1pPr>
            <a:lvl2pPr marL="0" indent="0">
              <a:spcBef>
                <a:spcPts val="0"/>
              </a:spcBef>
              <a:buNone/>
              <a:defRPr sz="3200" b="1">
                <a:solidFill>
                  <a:schemeClr val="tx2"/>
                </a:solidFill>
              </a:defRPr>
            </a:lvl2pPr>
            <a:lvl3pPr marL="0" indent="0">
              <a:spcBef>
                <a:spcPts val="0"/>
              </a:spcBef>
              <a:buNone/>
              <a:defRPr sz="3200" b="1">
                <a:solidFill>
                  <a:schemeClr val="tx2"/>
                </a:solidFill>
              </a:defRPr>
            </a:lvl3pPr>
            <a:lvl4pPr marL="0" indent="0">
              <a:spcBef>
                <a:spcPts val="0"/>
              </a:spcBef>
              <a:buNone/>
              <a:defRPr sz="3200" b="1">
                <a:solidFill>
                  <a:schemeClr val="tx2"/>
                </a:solidFill>
              </a:defRPr>
            </a:lvl4pPr>
            <a:lvl5pPr marL="0" indent="0">
              <a:spcBef>
                <a:spcPts val="0"/>
              </a:spcBef>
              <a:buNone/>
              <a:defRPr sz="3200" b="1">
                <a:solidFill>
                  <a:schemeClr val="tx2"/>
                </a:solidFill>
              </a:defRPr>
            </a:lvl5pPr>
            <a:lvl6pPr marL="0" indent="0">
              <a:spcBef>
                <a:spcPts val="0"/>
              </a:spcBef>
              <a:buNone/>
              <a:defRPr sz="3200" b="1">
                <a:solidFill>
                  <a:schemeClr val="tx2"/>
                </a:solidFill>
              </a:defRPr>
            </a:lvl6pPr>
            <a:lvl7pPr marL="0" indent="0">
              <a:spcBef>
                <a:spcPts val="0"/>
              </a:spcBef>
              <a:buNone/>
              <a:defRPr sz="3200" b="1">
                <a:solidFill>
                  <a:schemeClr val="tx2"/>
                </a:solidFill>
              </a:defRPr>
            </a:lvl7pPr>
            <a:lvl8pPr marL="0" indent="0">
              <a:spcBef>
                <a:spcPts val="0"/>
              </a:spcBef>
              <a:buNone/>
              <a:defRPr sz="3200" b="1">
                <a:solidFill>
                  <a:schemeClr val="tx2"/>
                </a:solidFill>
              </a:defRPr>
            </a:lvl8pPr>
            <a:lvl9pPr marL="0" indent="0">
              <a:spcBef>
                <a:spcPts val="0"/>
              </a:spcBef>
              <a:buNone/>
              <a:defRPr sz="3200" b="1">
                <a:solidFill>
                  <a:schemeClr val="tx2"/>
                </a:solidFill>
              </a:defRPr>
            </a:lvl9pPr>
          </a:lstStyle>
          <a:p>
            <a:pPr lvl="0"/>
            <a:r>
              <a:rPr lang="en-GB"/>
              <a:t>Title</a:t>
            </a:r>
            <a:endParaRPr/>
          </a:p>
        </p:txBody>
      </p:sp>
      <p:sp>
        <p:nvSpPr>
          <p:cNvPr id="7" name="Rectangle 6">
            <a:extLst>
              <a:ext uri="{FF2B5EF4-FFF2-40B4-BE49-F238E27FC236}">
                <a16:creationId xmlns:a16="http://schemas.microsoft.com/office/drawing/2014/main" id="{3EC65021-60C3-16A1-7DB2-82EAD0918BFA}"/>
              </a:ext>
            </a:extLst>
          </p:cNvPr>
          <p:cNvSpPr/>
          <p:nvPr userDrawn="1"/>
        </p:nvSpPr>
        <p:spPr>
          <a:xfrm>
            <a:off x="0" y="0"/>
            <a:ext cx="12192000" cy="2127738"/>
          </a:xfrm>
          <a:prstGeom prst="rect">
            <a:avLst/>
          </a:prstGeom>
          <a:solidFill>
            <a:srgbClr val="00415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5476183"/>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roblem - Solution">
    <p:bg>
      <p:bgPr>
        <a:solidFill>
          <a:srgbClr val="D5F6FF"/>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CE7C983-4B01-2713-0835-9D1EB638009E}"/>
              </a:ext>
            </a:extLst>
          </p:cNvPr>
          <p:cNvSpPr/>
          <p:nvPr userDrawn="1"/>
        </p:nvSpPr>
        <p:spPr>
          <a:xfrm>
            <a:off x="5972175" y="0"/>
            <a:ext cx="6219825" cy="6858000"/>
          </a:xfrm>
          <a:prstGeom prst="rect">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01B86E3A-7A05-D4D3-1688-F68A4DB38325}"/>
              </a:ext>
            </a:extLst>
          </p:cNvPr>
          <p:cNvSpPr>
            <a:spLocks noGrp="1"/>
          </p:cNvSpPr>
          <p:nvPr>
            <p:ph type="body" sz="quarter" idx="21" hasCustomPrompt="1"/>
          </p:nvPr>
        </p:nvSpPr>
        <p:spPr>
          <a:xfrm>
            <a:off x="6219825" y="463254"/>
            <a:ext cx="5029200" cy="598709"/>
          </a:xfrm>
        </p:spPr>
        <p:txBody>
          <a:bodyPr anchor="b">
            <a:noAutofit/>
          </a:bodyPr>
          <a:lstStyle>
            <a:lvl1pPr marL="0" indent="0">
              <a:spcBef>
                <a:spcPts val="0"/>
              </a:spcBef>
              <a:buNone/>
              <a:defRPr sz="3600" b="1">
                <a:solidFill>
                  <a:srgbClr val="004156"/>
                </a:solidFill>
              </a:defRPr>
            </a:lvl1pPr>
            <a:lvl2pPr marL="0" indent="0">
              <a:spcBef>
                <a:spcPts val="0"/>
              </a:spcBef>
              <a:buNone/>
              <a:defRPr sz="3200" b="1">
                <a:solidFill>
                  <a:schemeClr val="tx2"/>
                </a:solidFill>
              </a:defRPr>
            </a:lvl2pPr>
            <a:lvl3pPr marL="0" indent="0">
              <a:spcBef>
                <a:spcPts val="0"/>
              </a:spcBef>
              <a:buNone/>
              <a:defRPr sz="3200" b="1">
                <a:solidFill>
                  <a:schemeClr val="tx2"/>
                </a:solidFill>
              </a:defRPr>
            </a:lvl3pPr>
            <a:lvl4pPr marL="0" indent="0">
              <a:spcBef>
                <a:spcPts val="0"/>
              </a:spcBef>
              <a:buNone/>
              <a:defRPr sz="3200" b="1">
                <a:solidFill>
                  <a:schemeClr val="tx2"/>
                </a:solidFill>
              </a:defRPr>
            </a:lvl4pPr>
            <a:lvl5pPr marL="0" indent="0">
              <a:spcBef>
                <a:spcPts val="0"/>
              </a:spcBef>
              <a:buNone/>
              <a:defRPr sz="3200" b="1">
                <a:solidFill>
                  <a:schemeClr val="tx2"/>
                </a:solidFill>
              </a:defRPr>
            </a:lvl5pPr>
            <a:lvl6pPr marL="0" indent="0">
              <a:spcBef>
                <a:spcPts val="0"/>
              </a:spcBef>
              <a:buNone/>
              <a:defRPr sz="3200" b="1">
                <a:solidFill>
                  <a:schemeClr val="tx2"/>
                </a:solidFill>
              </a:defRPr>
            </a:lvl6pPr>
            <a:lvl7pPr marL="0" indent="0">
              <a:spcBef>
                <a:spcPts val="0"/>
              </a:spcBef>
              <a:buNone/>
              <a:defRPr sz="3200" b="1">
                <a:solidFill>
                  <a:schemeClr val="tx2"/>
                </a:solidFill>
              </a:defRPr>
            </a:lvl7pPr>
            <a:lvl8pPr marL="0" indent="0">
              <a:spcBef>
                <a:spcPts val="0"/>
              </a:spcBef>
              <a:buNone/>
              <a:defRPr sz="3200" b="1">
                <a:solidFill>
                  <a:schemeClr val="tx2"/>
                </a:solidFill>
              </a:defRPr>
            </a:lvl8pPr>
            <a:lvl9pPr marL="0" indent="0">
              <a:spcBef>
                <a:spcPts val="0"/>
              </a:spcBef>
              <a:buNone/>
              <a:defRPr sz="3200" b="1">
                <a:solidFill>
                  <a:schemeClr val="tx2"/>
                </a:solidFill>
              </a:defRPr>
            </a:lvl9pPr>
          </a:lstStyle>
          <a:p>
            <a:pPr lvl="0"/>
            <a:r>
              <a:rPr lang="en-GB"/>
              <a:t>Our Solution</a:t>
            </a:r>
            <a:endParaRPr/>
          </a:p>
        </p:txBody>
      </p:sp>
      <p:sp>
        <p:nvSpPr>
          <p:cNvPr id="9" name="Text Placeholder 5">
            <a:extLst>
              <a:ext uri="{FF2B5EF4-FFF2-40B4-BE49-F238E27FC236}">
                <a16:creationId xmlns:a16="http://schemas.microsoft.com/office/drawing/2014/main" id="{9A052B14-E8D4-0C38-8C52-49D430EC3215}"/>
              </a:ext>
            </a:extLst>
          </p:cNvPr>
          <p:cNvSpPr>
            <a:spLocks noGrp="1"/>
          </p:cNvSpPr>
          <p:nvPr>
            <p:ph type="body" sz="quarter" idx="19" hasCustomPrompt="1"/>
          </p:nvPr>
        </p:nvSpPr>
        <p:spPr>
          <a:xfrm>
            <a:off x="442659" y="463254"/>
            <a:ext cx="5029200" cy="598709"/>
          </a:xfrm>
        </p:spPr>
        <p:txBody>
          <a:bodyPr anchor="b">
            <a:noAutofit/>
          </a:bodyPr>
          <a:lstStyle>
            <a:lvl1pPr marL="0" indent="0">
              <a:spcBef>
                <a:spcPts val="0"/>
              </a:spcBef>
              <a:buNone/>
              <a:defRPr sz="3600" b="1">
                <a:solidFill>
                  <a:srgbClr val="004156"/>
                </a:solidFill>
              </a:defRPr>
            </a:lvl1pPr>
            <a:lvl2pPr marL="0" indent="0">
              <a:spcBef>
                <a:spcPts val="0"/>
              </a:spcBef>
              <a:buNone/>
              <a:defRPr sz="3200" b="1">
                <a:solidFill>
                  <a:schemeClr val="tx2"/>
                </a:solidFill>
              </a:defRPr>
            </a:lvl2pPr>
            <a:lvl3pPr marL="0" indent="0">
              <a:spcBef>
                <a:spcPts val="0"/>
              </a:spcBef>
              <a:buNone/>
              <a:defRPr sz="3200" b="1">
                <a:solidFill>
                  <a:schemeClr val="tx2"/>
                </a:solidFill>
              </a:defRPr>
            </a:lvl3pPr>
            <a:lvl4pPr marL="0" indent="0">
              <a:spcBef>
                <a:spcPts val="0"/>
              </a:spcBef>
              <a:buNone/>
              <a:defRPr sz="3200" b="1">
                <a:solidFill>
                  <a:schemeClr val="tx2"/>
                </a:solidFill>
              </a:defRPr>
            </a:lvl4pPr>
            <a:lvl5pPr marL="0" indent="0">
              <a:spcBef>
                <a:spcPts val="0"/>
              </a:spcBef>
              <a:buNone/>
              <a:defRPr sz="3200" b="1">
                <a:solidFill>
                  <a:schemeClr val="tx2"/>
                </a:solidFill>
              </a:defRPr>
            </a:lvl5pPr>
            <a:lvl6pPr marL="0" indent="0">
              <a:spcBef>
                <a:spcPts val="0"/>
              </a:spcBef>
              <a:buNone/>
              <a:defRPr sz="3200" b="1">
                <a:solidFill>
                  <a:schemeClr val="tx2"/>
                </a:solidFill>
              </a:defRPr>
            </a:lvl6pPr>
            <a:lvl7pPr marL="0" indent="0">
              <a:spcBef>
                <a:spcPts val="0"/>
              </a:spcBef>
              <a:buNone/>
              <a:defRPr sz="3200" b="1">
                <a:solidFill>
                  <a:schemeClr val="tx2"/>
                </a:solidFill>
              </a:defRPr>
            </a:lvl7pPr>
            <a:lvl8pPr marL="0" indent="0">
              <a:spcBef>
                <a:spcPts val="0"/>
              </a:spcBef>
              <a:buNone/>
              <a:defRPr sz="3200" b="1">
                <a:solidFill>
                  <a:schemeClr val="tx2"/>
                </a:solidFill>
              </a:defRPr>
            </a:lvl8pPr>
            <a:lvl9pPr marL="0" indent="0">
              <a:spcBef>
                <a:spcPts val="0"/>
              </a:spcBef>
              <a:buNone/>
              <a:defRPr sz="3200" b="1">
                <a:solidFill>
                  <a:schemeClr val="tx2"/>
                </a:solidFill>
              </a:defRPr>
            </a:lvl9pPr>
          </a:lstStyle>
          <a:p>
            <a:pPr lvl="0"/>
            <a:r>
              <a:rPr lang="en-GB"/>
              <a:t>Problem</a:t>
            </a:r>
            <a:endParaRPr/>
          </a:p>
        </p:txBody>
      </p:sp>
      <p:sp>
        <p:nvSpPr>
          <p:cNvPr id="8" name="Content Placeholder 2">
            <a:extLst>
              <a:ext uri="{FF2B5EF4-FFF2-40B4-BE49-F238E27FC236}">
                <a16:creationId xmlns:a16="http://schemas.microsoft.com/office/drawing/2014/main" id="{A923D125-E682-7048-357B-DCBD561F9EF1}"/>
              </a:ext>
            </a:extLst>
          </p:cNvPr>
          <p:cNvSpPr>
            <a:spLocks noGrp="1"/>
          </p:cNvSpPr>
          <p:nvPr>
            <p:ph idx="1"/>
          </p:nvPr>
        </p:nvSpPr>
        <p:spPr>
          <a:xfrm>
            <a:off x="437268" y="1286851"/>
            <a:ext cx="5226982" cy="4777204"/>
          </a:xfrm>
          <a:prstGeom prst="rect">
            <a:avLst/>
          </a:prstGeom>
        </p:spPr>
        <p:txBody>
          <a:bodyPr>
            <a:normAutofit/>
          </a:bodyPr>
          <a:lstStyle>
            <a:lvl1pPr marL="0" indent="0">
              <a:buFontTx/>
              <a:buNone/>
              <a:defRPr sz="1600" b="0" i="0">
                <a:solidFill>
                  <a:srgbClr val="004156"/>
                </a:solidFill>
                <a:latin typeface="Segoe UI" panose="020B0502040204020203" pitchFamily="34" charset="0"/>
                <a:cs typeface="Segoe UI" panose="020B0502040204020203" pitchFamily="34" charset="0"/>
              </a:defRPr>
            </a:lvl1pPr>
            <a:lvl2pPr marL="457200" indent="0">
              <a:buFontTx/>
              <a:buNone/>
              <a:defRPr sz="1600" b="0" i="0">
                <a:solidFill>
                  <a:srgbClr val="004156"/>
                </a:solidFill>
                <a:latin typeface="Segoe UI" panose="020B0502040204020203" pitchFamily="34" charset="0"/>
                <a:cs typeface="Segoe UI" panose="020B0502040204020203" pitchFamily="34" charset="0"/>
              </a:defRPr>
            </a:lvl2pPr>
            <a:lvl3pPr marL="914400" indent="0">
              <a:buFontTx/>
              <a:buNone/>
              <a:defRPr sz="1600" b="0" i="0">
                <a:solidFill>
                  <a:srgbClr val="004156"/>
                </a:solidFill>
                <a:latin typeface="Segoe UI" panose="020B0502040204020203" pitchFamily="34" charset="0"/>
                <a:cs typeface="Segoe UI" panose="020B0502040204020203" pitchFamily="34" charset="0"/>
              </a:defRPr>
            </a:lvl3pPr>
            <a:lvl4pPr marL="1371600" indent="0">
              <a:buFontTx/>
              <a:buNone/>
              <a:defRPr sz="1600" b="0" i="0">
                <a:solidFill>
                  <a:srgbClr val="004156"/>
                </a:solidFill>
                <a:latin typeface="Segoe UI" panose="020B0502040204020203" pitchFamily="34" charset="0"/>
                <a:cs typeface="Segoe UI" panose="020B0502040204020203" pitchFamily="34" charset="0"/>
              </a:defRPr>
            </a:lvl4pPr>
            <a:lvl5pPr>
              <a:defRPr sz="2000">
                <a:solidFill>
                  <a:srgbClr val="004156"/>
                </a:solidFill>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p:txBody>
      </p:sp>
      <p:pic>
        <p:nvPicPr>
          <p:cNvPr id="13" name="Picture 12" descr="A computer with a blank screen&#10;&#10;Description automatically generated">
            <a:extLst>
              <a:ext uri="{FF2B5EF4-FFF2-40B4-BE49-F238E27FC236}">
                <a16:creationId xmlns:a16="http://schemas.microsoft.com/office/drawing/2014/main" id="{ABB32B80-548D-7791-5A00-A2E3AC084D8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175222" y="1177787"/>
            <a:ext cx="2052296" cy="1238183"/>
          </a:xfrm>
          <a:prstGeom prst="rect">
            <a:avLst/>
          </a:prstGeom>
        </p:spPr>
      </p:pic>
      <p:sp>
        <p:nvSpPr>
          <p:cNvPr id="14" name="Picture Placeholder 13">
            <a:extLst>
              <a:ext uri="{FF2B5EF4-FFF2-40B4-BE49-F238E27FC236}">
                <a16:creationId xmlns:a16="http://schemas.microsoft.com/office/drawing/2014/main" id="{4E1277E6-40EB-B4E1-D047-6A2B02979DE0}"/>
              </a:ext>
            </a:extLst>
          </p:cNvPr>
          <p:cNvSpPr>
            <a:spLocks noGrp="1"/>
          </p:cNvSpPr>
          <p:nvPr>
            <p:ph type="pic" sz="quarter" idx="23"/>
          </p:nvPr>
        </p:nvSpPr>
        <p:spPr>
          <a:xfrm>
            <a:off x="6483995" y="1392927"/>
            <a:ext cx="1402093" cy="870776"/>
          </a:xfrm>
        </p:spPr>
        <p:txBody>
          <a:bodyPr>
            <a:normAutofit/>
          </a:bodyPr>
          <a:lstStyle>
            <a:lvl1pPr>
              <a:defRPr sz="1600"/>
            </a:lvl1pPr>
          </a:lstStyle>
          <a:p>
            <a:endParaRPr lang="en-US"/>
          </a:p>
        </p:txBody>
      </p:sp>
      <p:pic>
        <p:nvPicPr>
          <p:cNvPr id="25" name="Picture 24" descr="A computer with a blank screen&#10;&#10;Description automatically generated">
            <a:extLst>
              <a:ext uri="{FF2B5EF4-FFF2-40B4-BE49-F238E27FC236}">
                <a16:creationId xmlns:a16="http://schemas.microsoft.com/office/drawing/2014/main" id="{8A7A8795-69BF-71AD-ADAC-FB9FFE41A3F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175222" y="2479353"/>
            <a:ext cx="2052296" cy="1238183"/>
          </a:xfrm>
          <a:prstGeom prst="rect">
            <a:avLst/>
          </a:prstGeom>
        </p:spPr>
      </p:pic>
      <p:sp>
        <p:nvSpPr>
          <p:cNvPr id="26" name="Picture Placeholder 13">
            <a:extLst>
              <a:ext uri="{FF2B5EF4-FFF2-40B4-BE49-F238E27FC236}">
                <a16:creationId xmlns:a16="http://schemas.microsoft.com/office/drawing/2014/main" id="{29FDEE95-DB96-5423-A3E6-8C9CEEC1696F}"/>
              </a:ext>
            </a:extLst>
          </p:cNvPr>
          <p:cNvSpPr>
            <a:spLocks noGrp="1"/>
          </p:cNvSpPr>
          <p:nvPr>
            <p:ph type="pic" sz="quarter" idx="24"/>
          </p:nvPr>
        </p:nvSpPr>
        <p:spPr>
          <a:xfrm>
            <a:off x="6483995" y="2694551"/>
            <a:ext cx="1402093" cy="870776"/>
          </a:xfrm>
        </p:spPr>
        <p:txBody>
          <a:bodyPr>
            <a:normAutofit/>
          </a:bodyPr>
          <a:lstStyle>
            <a:lvl1pPr>
              <a:defRPr sz="1600"/>
            </a:lvl1pPr>
          </a:lstStyle>
          <a:p>
            <a:endParaRPr lang="en-US"/>
          </a:p>
        </p:txBody>
      </p:sp>
      <p:pic>
        <p:nvPicPr>
          <p:cNvPr id="27" name="Picture 26" descr="A computer with a blank screen&#10;&#10;Description automatically generated">
            <a:extLst>
              <a:ext uri="{FF2B5EF4-FFF2-40B4-BE49-F238E27FC236}">
                <a16:creationId xmlns:a16="http://schemas.microsoft.com/office/drawing/2014/main" id="{A76B7E0D-D030-3A82-FDA5-01D2CC82A69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175222" y="3786000"/>
            <a:ext cx="2052296" cy="1238183"/>
          </a:xfrm>
          <a:prstGeom prst="rect">
            <a:avLst/>
          </a:prstGeom>
        </p:spPr>
      </p:pic>
      <p:sp>
        <p:nvSpPr>
          <p:cNvPr id="28" name="Picture Placeholder 13">
            <a:extLst>
              <a:ext uri="{FF2B5EF4-FFF2-40B4-BE49-F238E27FC236}">
                <a16:creationId xmlns:a16="http://schemas.microsoft.com/office/drawing/2014/main" id="{9BBA109B-F4E7-6997-3EFE-9DEC96D45A70}"/>
              </a:ext>
            </a:extLst>
          </p:cNvPr>
          <p:cNvSpPr>
            <a:spLocks noGrp="1"/>
          </p:cNvSpPr>
          <p:nvPr>
            <p:ph type="pic" sz="quarter" idx="25"/>
          </p:nvPr>
        </p:nvSpPr>
        <p:spPr>
          <a:xfrm>
            <a:off x="6483995" y="4004373"/>
            <a:ext cx="1402093" cy="870776"/>
          </a:xfrm>
        </p:spPr>
        <p:txBody>
          <a:bodyPr>
            <a:normAutofit/>
          </a:bodyPr>
          <a:lstStyle>
            <a:lvl1pPr>
              <a:defRPr sz="1600"/>
            </a:lvl1pPr>
          </a:lstStyle>
          <a:p>
            <a:endParaRPr lang="en-US"/>
          </a:p>
        </p:txBody>
      </p:sp>
      <p:pic>
        <p:nvPicPr>
          <p:cNvPr id="29" name="Picture 28" descr="A computer with a blank screen&#10;&#10;Description automatically generated">
            <a:extLst>
              <a:ext uri="{FF2B5EF4-FFF2-40B4-BE49-F238E27FC236}">
                <a16:creationId xmlns:a16="http://schemas.microsoft.com/office/drawing/2014/main" id="{03E8948B-3FAC-6AC1-C911-54D50FDAA71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175222" y="5073712"/>
            <a:ext cx="2052296" cy="1238183"/>
          </a:xfrm>
          <a:prstGeom prst="rect">
            <a:avLst/>
          </a:prstGeom>
        </p:spPr>
      </p:pic>
      <p:sp>
        <p:nvSpPr>
          <p:cNvPr id="30" name="Picture Placeholder 13">
            <a:extLst>
              <a:ext uri="{FF2B5EF4-FFF2-40B4-BE49-F238E27FC236}">
                <a16:creationId xmlns:a16="http://schemas.microsoft.com/office/drawing/2014/main" id="{C38EBC46-5E59-A798-46DC-DF6F0FD530CA}"/>
              </a:ext>
            </a:extLst>
          </p:cNvPr>
          <p:cNvSpPr>
            <a:spLocks noGrp="1"/>
          </p:cNvSpPr>
          <p:nvPr>
            <p:ph type="pic" sz="quarter" idx="26"/>
          </p:nvPr>
        </p:nvSpPr>
        <p:spPr>
          <a:xfrm>
            <a:off x="6483995" y="5288910"/>
            <a:ext cx="1402093" cy="870776"/>
          </a:xfrm>
        </p:spPr>
        <p:txBody>
          <a:bodyPr>
            <a:normAutofit/>
          </a:bodyPr>
          <a:lstStyle>
            <a:lvl1pPr>
              <a:defRPr sz="1600"/>
            </a:lvl1pPr>
          </a:lstStyle>
          <a:p>
            <a:endParaRPr lang="en-US"/>
          </a:p>
        </p:txBody>
      </p:sp>
      <p:sp>
        <p:nvSpPr>
          <p:cNvPr id="36" name="Text Placeholder 35">
            <a:extLst>
              <a:ext uri="{FF2B5EF4-FFF2-40B4-BE49-F238E27FC236}">
                <a16:creationId xmlns:a16="http://schemas.microsoft.com/office/drawing/2014/main" id="{7E569C0D-789C-728F-9FB5-8E1910E7D21B}"/>
              </a:ext>
            </a:extLst>
          </p:cNvPr>
          <p:cNvSpPr>
            <a:spLocks noGrp="1"/>
          </p:cNvSpPr>
          <p:nvPr>
            <p:ph type="body" sz="quarter" idx="27"/>
          </p:nvPr>
        </p:nvSpPr>
        <p:spPr>
          <a:xfrm>
            <a:off x="8194013" y="2677948"/>
            <a:ext cx="3459278" cy="785812"/>
          </a:xfrm>
        </p:spPr>
        <p:txBody>
          <a:bodyPr>
            <a:noAutofit/>
          </a:bodyPr>
          <a:lstStyle>
            <a:lvl1pPr>
              <a:defRPr sz="1800">
                <a:solidFill>
                  <a:srgbClr val="B061F2"/>
                </a:solidFill>
              </a:defRPr>
            </a:lvl1pPr>
            <a:lvl2pPr>
              <a:defRPr sz="2000">
                <a:solidFill>
                  <a:srgbClr val="004156"/>
                </a:solidFill>
              </a:defRPr>
            </a:lvl2pPr>
            <a:lvl3pPr>
              <a:defRPr sz="2000">
                <a:solidFill>
                  <a:srgbClr val="004156"/>
                </a:solidFill>
              </a:defRPr>
            </a:lvl3pPr>
            <a:lvl4pPr>
              <a:defRPr sz="2000">
                <a:solidFill>
                  <a:srgbClr val="004156"/>
                </a:solidFill>
              </a:defRPr>
            </a:lvl4pPr>
            <a:lvl5pPr>
              <a:defRPr sz="2000">
                <a:solidFill>
                  <a:srgbClr val="004156"/>
                </a:solidFill>
              </a:defRPr>
            </a:lvl5pPr>
          </a:lstStyle>
          <a:p>
            <a:pPr lvl="0"/>
            <a:r>
              <a:rPr lang="en-GB"/>
              <a:t>Click to edit Master text styles</a:t>
            </a:r>
            <a:endParaRPr lang="en-US"/>
          </a:p>
        </p:txBody>
      </p:sp>
      <p:sp>
        <p:nvSpPr>
          <p:cNvPr id="37" name="Text Placeholder 35">
            <a:extLst>
              <a:ext uri="{FF2B5EF4-FFF2-40B4-BE49-F238E27FC236}">
                <a16:creationId xmlns:a16="http://schemas.microsoft.com/office/drawing/2014/main" id="{1DB433B4-50C3-7901-0EB8-C5C26765FCE7}"/>
              </a:ext>
            </a:extLst>
          </p:cNvPr>
          <p:cNvSpPr>
            <a:spLocks noGrp="1"/>
          </p:cNvSpPr>
          <p:nvPr>
            <p:ph type="body" sz="quarter" idx="28"/>
          </p:nvPr>
        </p:nvSpPr>
        <p:spPr>
          <a:xfrm>
            <a:off x="8194013" y="1338974"/>
            <a:ext cx="3459278" cy="785812"/>
          </a:xfrm>
        </p:spPr>
        <p:txBody>
          <a:bodyPr>
            <a:noAutofit/>
          </a:bodyPr>
          <a:lstStyle>
            <a:lvl1pPr>
              <a:defRPr sz="1800">
                <a:solidFill>
                  <a:srgbClr val="B061F2"/>
                </a:solidFill>
              </a:defRPr>
            </a:lvl1pPr>
            <a:lvl2pPr>
              <a:defRPr sz="2000">
                <a:solidFill>
                  <a:srgbClr val="004156"/>
                </a:solidFill>
              </a:defRPr>
            </a:lvl2pPr>
            <a:lvl3pPr>
              <a:defRPr sz="2000">
                <a:solidFill>
                  <a:srgbClr val="004156"/>
                </a:solidFill>
              </a:defRPr>
            </a:lvl3pPr>
            <a:lvl4pPr>
              <a:defRPr sz="2000">
                <a:solidFill>
                  <a:srgbClr val="004156"/>
                </a:solidFill>
              </a:defRPr>
            </a:lvl4pPr>
            <a:lvl5pPr>
              <a:defRPr sz="2000">
                <a:solidFill>
                  <a:srgbClr val="004156"/>
                </a:solidFill>
              </a:defRPr>
            </a:lvl5pPr>
          </a:lstStyle>
          <a:p>
            <a:pPr lvl="0"/>
            <a:r>
              <a:rPr lang="en-GB"/>
              <a:t>Click to edit Master text styles</a:t>
            </a:r>
            <a:endParaRPr lang="en-US"/>
          </a:p>
        </p:txBody>
      </p:sp>
      <p:sp>
        <p:nvSpPr>
          <p:cNvPr id="38" name="Text Placeholder 35">
            <a:extLst>
              <a:ext uri="{FF2B5EF4-FFF2-40B4-BE49-F238E27FC236}">
                <a16:creationId xmlns:a16="http://schemas.microsoft.com/office/drawing/2014/main" id="{F6C473DB-F08B-F26A-432C-AD881CA0B01F}"/>
              </a:ext>
            </a:extLst>
          </p:cNvPr>
          <p:cNvSpPr>
            <a:spLocks noGrp="1"/>
          </p:cNvSpPr>
          <p:nvPr>
            <p:ph type="body" sz="quarter" idx="29"/>
          </p:nvPr>
        </p:nvSpPr>
        <p:spPr>
          <a:xfrm>
            <a:off x="8227517" y="5261489"/>
            <a:ext cx="3461057" cy="785812"/>
          </a:xfrm>
        </p:spPr>
        <p:txBody>
          <a:bodyPr>
            <a:noAutofit/>
          </a:bodyPr>
          <a:lstStyle>
            <a:lvl1pPr>
              <a:defRPr sz="1800">
                <a:solidFill>
                  <a:srgbClr val="B061F2"/>
                </a:solidFill>
              </a:defRPr>
            </a:lvl1pPr>
            <a:lvl2pPr>
              <a:defRPr sz="2000">
                <a:solidFill>
                  <a:srgbClr val="004156"/>
                </a:solidFill>
              </a:defRPr>
            </a:lvl2pPr>
            <a:lvl3pPr>
              <a:defRPr sz="2000">
                <a:solidFill>
                  <a:srgbClr val="004156"/>
                </a:solidFill>
              </a:defRPr>
            </a:lvl3pPr>
            <a:lvl4pPr>
              <a:defRPr sz="2000">
                <a:solidFill>
                  <a:srgbClr val="004156"/>
                </a:solidFill>
              </a:defRPr>
            </a:lvl4pPr>
            <a:lvl5pPr>
              <a:defRPr sz="2000">
                <a:solidFill>
                  <a:srgbClr val="004156"/>
                </a:solidFill>
              </a:defRPr>
            </a:lvl5pPr>
          </a:lstStyle>
          <a:p>
            <a:pPr lvl="0"/>
            <a:r>
              <a:rPr lang="en-GB"/>
              <a:t>Click to edit Master text styles</a:t>
            </a:r>
            <a:endParaRPr lang="en-US"/>
          </a:p>
        </p:txBody>
      </p:sp>
      <p:sp>
        <p:nvSpPr>
          <p:cNvPr id="39" name="Text Placeholder 35">
            <a:extLst>
              <a:ext uri="{FF2B5EF4-FFF2-40B4-BE49-F238E27FC236}">
                <a16:creationId xmlns:a16="http://schemas.microsoft.com/office/drawing/2014/main" id="{0BB6E1E3-8CB1-198D-5273-E64E0556629A}"/>
              </a:ext>
            </a:extLst>
          </p:cNvPr>
          <p:cNvSpPr>
            <a:spLocks noGrp="1"/>
          </p:cNvSpPr>
          <p:nvPr>
            <p:ph type="body" sz="quarter" idx="30"/>
          </p:nvPr>
        </p:nvSpPr>
        <p:spPr>
          <a:xfrm>
            <a:off x="8194013" y="3996765"/>
            <a:ext cx="3459278" cy="785812"/>
          </a:xfrm>
        </p:spPr>
        <p:txBody>
          <a:bodyPr>
            <a:noAutofit/>
          </a:bodyPr>
          <a:lstStyle>
            <a:lvl1pPr>
              <a:defRPr sz="1800">
                <a:solidFill>
                  <a:srgbClr val="B061F2"/>
                </a:solidFill>
              </a:defRPr>
            </a:lvl1pPr>
            <a:lvl2pPr>
              <a:defRPr sz="2000">
                <a:solidFill>
                  <a:srgbClr val="004156"/>
                </a:solidFill>
              </a:defRPr>
            </a:lvl2pPr>
            <a:lvl3pPr>
              <a:defRPr sz="2000">
                <a:solidFill>
                  <a:srgbClr val="004156"/>
                </a:solidFill>
              </a:defRPr>
            </a:lvl3pPr>
            <a:lvl4pPr>
              <a:defRPr sz="2000">
                <a:solidFill>
                  <a:srgbClr val="004156"/>
                </a:solidFill>
              </a:defRPr>
            </a:lvl4pPr>
            <a:lvl5pPr>
              <a:defRPr sz="2000">
                <a:solidFill>
                  <a:srgbClr val="004156"/>
                </a:solidFill>
              </a:defRPr>
            </a:lvl5pPr>
          </a:lstStyle>
          <a:p>
            <a:pPr lvl="0"/>
            <a:r>
              <a:rPr lang="en-GB"/>
              <a:t>Click to edit Master text styles</a:t>
            </a:r>
            <a:endParaRPr lang="en-US"/>
          </a:p>
        </p:txBody>
      </p:sp>
      <p:pic>
        <p:nvPicPr>
          <p:cNvPr id="2" name="Graphic 13">
            <a:extLst>
              <a:ext uri="{FF2B5EF4-FFF2-40B4-BE49-F238E27FC236}">
                <a16:creationId xmlns:a16="http://schemas.microsoft.com/office/drawing/2014/main" id="{68901B57-CEF1-FB33-B384-CBA6D5D21600}"/>
              </a:ext>
            </a:extLst>
          </p:cNvPr>
          <p:cNvPicPr>
            <a:picLocks noChangeAspect="1"/>
          </p:cNvPicPr>
          <p:nvPr userDrawn="1"/>
        </p:nvPicPr>
        <p:blipFill>
          <a:blip r:embed="rId3"/>
          <a:srcRect/>
          <a:stretch/>
        </p:blipFill>
        <p:spPr>
          <a:xfrm>
            <a:off x="9994007" y="6406307"/>
            <a:ext cx="1932892" cy="179005"/>
          </a:xfrm>
          <a:prstGeom prst="rect">
            <a:avLst/>
          </a:prstGeom>
        </p:spPr>
      </p:pic>
    </p:spTree>
    <p:extLst>
      <p:ext uri="{BB962C8B-B14F-4D97-AF65-F5344CB8AC3E}">
        <p14:creationId xmlns:p14="http://schemas.microsoft.com/office/powerpoint/2010/main" val="1403600303"/>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gister">
    <p:bg>
      <p:bgPr>
        <a:solidFill>
          <a:srgbClr val="F5F5F5"/>
        </a:solidFill>
        <a:effectLst/>
      </p:bgPr>
    </p:bg>
    <p:spTree>
      <p:nvGrpSpPr>
        <p:cNvPr id="1" name=""/>
        <p:cNvGrpSpPr/>
        <p:nvPr/>
      </p:nvGrpSpPr>
      <p:grpSpPr>
        <a:xfrm>
          <a:off x="0" y="0"/>
          <a:ext cx="0" cy="0"/>
          <a:chOff x="0" y="0"/>
          <a:chExt cx="0" cy="0"/>
        </a:xfrm>
      </p:grpSpPr>
      <p:sp>
        <p:nvSpPr>
          <p:cNvPr id="9" name="Text Placeholder 5">
            <a:extLst>
              <a:ext uri="{FF2B5EF4-FFF2-40B4-BE49-F238E27FC236}">
                <a16:creationId xmlns:a16="http://schemas.microsoft.com/office/drawing/2014/main" id="{9A052B14-E8D4-0C38-8C52-49D430EC3215}"/>
              </a:ext>
            </a:extLst>
          </p:cNvPr>
          <p:cNvSpPr>
            <a:spLocks noGrp="1"/>
          </p:cNvSpPr>
          <p:nvPr>
            <p:ph type="body" sz="quarter" idx="19" hasCustomPrompt="1"/>
          </p:nvPr>
        </p:nvSpPr>
        <p:spPr>
          <a:xfrm>
            <a:off x="442659" y="463254"/>
            <a:ext cx="5029200" cy="598709"/>
          </a:xfrm>
        </p:spPr>
        <p:txBody>
          <a:bodyPr anchor="b">
            <a:noAutofit/>
          </a:bodyPr>
          <a:lstStyle>
            <a:lvl1pPr marL="0" indent="0">
              <a:spcBef>
                <a:spcPts val="0"/>
              </a:spcBef>
              <a:buNone/>
              <a:defRPr sz="3600" b="1">
                <a:solidFill>
                  <a:srgbClr val="004156"/>
                </a:solidFill>
              </a:defRPr>
            </a:lvl1pPr>
            <a:lvl2pPr marL="0" indent="0">
              <a:spcBef>
                <a:spcPts val="0"/>
              </a:spcBef>
              <a:buNone/>
              <a:defRPr sz="3200" b="1">
                <a:solidFill>
                  <a:schemeClr val="tx2"/>
                </a:solidFill>
              </a:defRPr>
            </a:lvl2pPr>
            <a:lvl3pPr marL="0" indent="0">
              <a:spcBef>
                <a:spcPts val="0"/>
              </a:spcBef>
              <a:buNone/>
              <a:defRPr sz="3200" b="1">
                <a:solidFill>
                  <a:schemeClr val="tx2"/>
                </a:solidFill>
              </a:defRPr>
            </a:lvl3pPr>
            <a:lvl4pPr marL="0" indent="0">
              <a:spcBef>
                <a:spcPts val="0"/>
              </a:spcBef>
              <a:buNone/>
              <a:defRPr sz="3200" b="1">
                <a:solidFill>
                  <a:schemeClr val="tx2"/>
                </a:solidFill>
              </a:defRPr>
            </a:lvl4pPr>
            <a:lvl5pPr marL="0" indent="0">
              <a:spcBef>
                <a:spcPts val="0"/>
              </a:spcBef>
              <a:buNone/>
              <a:defRPr sz="3200" b="1">
                <a:solidFill>
                  <a:schemeClr val="tx2"/>
                </a:solidFill>
              </a:defRPr>
            </a:lvl5pPr>
            <a:lvl6pPr marL="0" indent="0">
              <a:spcBef>
                <a:spcPts val="0"/>
              </a:spcBef>
              <a:buNone/>
              <a:defRPr sz="3200" b="1">
                <a:solidFill>
                  <a:schemeClr val="tx2"/>
                </a:solidFill>
              </a:defRPr>
            </a:lvl6pPr>
            <a:lvl7pPr marL="0" indent="0">
              <a:spcBef>
                <a:spcPts val="0"/>
              </a:spcBef>
              <a:buNone/>
              <a:defRPr sz="3200" b="1">
                <a:solidFill>
                  <a:schemeClr val="tx2"/>
                </a:solidFill>
              </a:defRPr>
            </a:lvl7pPr>
            <a:lvl8pPr marL="0" indent="0">
              <a:spcBef>
                <a:spcPts val="0"/>
              </a:spcBef>
              <a:buNone/>
              <a:defRPr sz="3200" b="1">
                <a:solidFill>
                  <a:schemeClr val="tx2"/>
                </a:solidFill>
              </a:defRPr>
            </a:lvl8pPr>
            <a:lvl9pPr marL="0" indent="0">
              <a:spcBef>
                <a:spcPts val="0"/>
              </a:spcBef>
              <a:buNone/>
              <a:defRPr sz="3200" b="1">
                <a:solidFill>
                  <a:schemeClr val="tx2"/>
                </a:solidFill>
              </a:defRPr>
            </a:lvl9pPr>
          </a:lstStyle>
          <a:p>
            <a:pPr lvl="0"/>
            <a:r>
              <a:rPr lang="en-GB"/>
              <a:t>Title</a:t>
            </a:r>
            <a:endParaRPr/>
          </a:p>
        </p:txBody>
      </p:sp>
      <p:sp>
        <p:nvSpPr>
          <p:cNvPr id="12" name="Text Placeholder 11">
            <a:extLst>
              <a:ext uri="{FF2B5EF4-FFF2-40B4-BE49-F238E27FC236}">
                <a16:creationId xmlns:a16="http://schemas.microsoft.com/office/drawing/2014/main" id="{F2B3FE0D-132C-2366-01C8-F6F53431814E}"/>
              </a:ext>
            </a:extLst>
          </p:cNvPr>
          <p:cNvSpPr>
            <a:spLocks noGrp="1"/>
          </p:cNvSpPr>
          <p:nvPr>
            <p:ph type="body" sz="quarter" idx="21"/>
          </p:nvPr>
        </p:nvSpPr>
        <p:spPr>
          <a:xfrm>
            <a:off x="1638224" y="1931175"/>
            <a:ext cx="4241368" cy="872094"/>
          </a:xfrm>
        </p:spPr>
        <p:txBody>
          <a:bodyPr>
            <a:noAutofit/>
          </a:bodyPr>
          <a:lstStyle>
            <a:lvl1pPr>
              <a:defRPr sz="2400" b="0">
                <a:solidFill>
                  <a:srgbClr val="004156"/>
                </a:solidFill>
              </a:defRPr>
            </a:lvl1pPr>
            <a:lvl2pPr>
              <a:defRPr sz="2000" b="0">
                <a:solidFill>
                  <a:srgbClr val="004156"/>
                </a:solidFill>
              </a:defRPr>
            </a:lvl2pPr>
            <a:lvl3pPr>
              <a:defRPr sz="2000" b="0">
                <a:solidFill>
                  <a:srgbClr val="004156"/>
                </a:solidFill>
              </a:defRPr>
            </a:lvl3pPr>
            <a:lvl4pPr>
              <a:defRPr sz="2000" b="0">
                <a:solidFill>
                  <a:srgbClr val="004156"/>
                </a:solidFill>
              </a:defRPr>
            </a:lvl4pPr>
            <a:lvl5pPr>
              <a:defRPr sz="2000" b="0">
                <a:solidFill>
                  <a:srgbClr val="004156"/>
                </a:solidFill>
              </a:defRPr>
            </a:lvl5pPr>
          </a:lstStyle>
          <a:p>
            <a:pPr lvl="0"/>
            <a:r>
              <a:rPr lang="en-GB"/>
              <a:t>Click to edit Master text styles</a:t>
            </a:r>
            <a:endParaRPr lang="en-US"/>
          </a:p>
        </p:txBody>
      </p:sp>
      <p:sp>
        <p:nvSpPr>
          <p:cNvPr id="13" name="Text Placeholder 11">
            <a:extLst>
              <a:ext uri="{FF2B5EF4-FFF2-40B4-BE49-F238E27FC236}">
                <a16:creationId xmlns:a16="http://schemas.microsoft.com/office/drawing/2014/main" id="{A2AEDFCF-4812-8FC8-6468-376F76F85A86}"/>
              </a:ext>
            </a:extLst>
          </p:cNvPr>
          <p:cNvSpPr>
            <a:spLocks noGrp="1"/>
          </p:cNvSpPr>
          <p:nvPr>
            <p:ph type="body" sz="quarter" idx="22"/>
          </p:nvPr>
        </p:nvSpPr>
        <p:spPr>
          <a:xfrm>
            <a:off x="1638224" y="3735447"/>
            <a:ext cx="4241367" cy="735569"/>
          </a:xfrm>
        </p:spPr>
        <p:txBody>
          <a:bodyPr>
            <a:noAutofit/>
          </a:bodyPr>
          <a:lstStyle>
            <a:lvl1pPr>
              <a:defRPr sz="2400" b="0">
                <a:solidFill>
                  <a:srgbClr val="004156"/>
                </a:solidFill>
              </a:defRPr>
            </a:lvl1pPr>
            <a:lvl2pPr>
              <a:defRPr sz="2000" b="0">
                <a:solidFill>
                  <a:srgbClr val="004156"/>
                </a:solidFill>
              </a:defRPr>
            </a:lvl2pPr>
            <a:lvl3pPr>
              <a:defRPr sz="2000" b="0">
                <a:solidFill>
                  <a:srgbClr val="004156"/>
                </a:solidFill>
              </a:defRPr>
            </a:lvl3pPr>
            <a:lvl4pPr>
              <a:defRPr sz="2000" b="0">
                <a:solidFill>
                  <a:srgbClr val="004156"/>
                </a:solidFill>
              </a:defRPr>
            </a:lvl4pPr>
            <a:lvl5pPr>
              <a:defRPr sz="2000" b="0">
                <a:solidFill>
                  <a:srgbClr val="004156"/>
                </a:solidFill>
              </a:defRPr>
            </a:lvl5pPr>
          </a:lstStyle>
          <a:p>
            <a:pPr lvl="0"/>
            <a:r>
              <a:rPr lang="en-GB"/>
              <a:t>Click to edit Master text styles</a:t>
            </a:r>
            <a:endParaRPr lang="en-US"/>
          </a:p>
        </p:txBody>
      </p:sp>
      <p:sp>
        <p:nvSpPr>
          <p:cNvPr id="14" name="Text Placeholder 11">
            <a:extLst>
              <a:ext uri="{FF2B5EF4-FFF2-40B4-BE49-F238E27FC236}">
                <a16:creationId xmlns:a16="http://schemas.microsoft.com/office/drawing/2014/main" id="{392F30EC-FD6D-3A09-7971-9A5D3006B808}"/>
              </a:ext>
            </a:extLst>
          </p:cNvPr>
          <p:cNvSpPr>
            <a:spLocks noGrp="1"/>
          </p:cNvSpPr>
          <p:nvPr>
            <p:ph type="body" sz="quarter" idx="23"/>
          </p:nvPr>
        </p:nvSpPr>
        <p:spPr>
          <a:xfrm>
            <a:off x="1609434" y="5499357"/>
            <a:ext cx="4270158" cy="735569"/>
          </a:xfrm>
        </p:spPr>
        <p:txBody>
          <a:bodyPr>
            <a:noAutofit/>
          </a:bodyPr>
          <a:lstStyle>
            <a:lvl1pPr>
              <a:defRPr sz="2400" b="0">
                <a:solidFill>
                  <a:srgbClr val="004156"/>
                </a:solidFill>
              </a:defRPr>
            </a:lvl1pPr>
            <a:lvl2pPr>
              <a:defRPr sz="2000" b="0">
                <a:solidFill>
                  <a:srgbClr val="004156"/>
                </a:solidFill>
              </a:defRPr>
            </a:lvl2pPr>
            <a:lvl3pPr>
              <a:defRPr sz="2000" b="0">
                <a:solidFill>
                  <a:srgbClr val="004156"/>
                </a:solidFill>
              </a:defRPr>
            </a:lvl3pPr>
            <a:lvl4pPr>
              <a:defRPr sz="2000" b="0">
                <a:solidFill>
                  <a:srgbClr val="004156"/>
                </a:solidFill>
              </a:defRPr>
            </a:lvl4pPr>
            <a:lvl5pPr>
              <a:defRPr sz="2000" b="0">
                <a:solidFill>
                  <a:srgbClr val="004156"/>
                </a:solidFill>
              </a:defRPr>
            </a:lvl5pPr>
          </a:lstStyle>
          <a:p>
            <a:pPr lvl="0"/>
            <a:r>
              <a:rPr lang="en-GB"/>
              <a:t>Click to edit Master text styles</a:t>
            </a:r>
            <a:endParaRPr lang="en-US"/>
          </a:p>
        </p:txBody>
      </p:sp>
      <p:pic>
        <p:nvPicPr>
          <p:cNvPr id="6" name="Picture 5">
            <a:extLst>
              <a:ext uri="{FF2B5EF4-FFF2-40B4-BE49-F238E27FC236}">
                <a16:creationId xmlns:a16="http://schemas.microsoft.com/office/drawing/2014/main" id="{749E350D-5E28-BA3D-4EE4-2B9DBEEBD89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248" t="25696" r="34769" b="14848"/>
          <a:stretch/>
        </p:blipFill>
        <p:spPr>
          <a:xfrm>
            <a:off x="5417729" y="0"/>
            <a:ext cx="6774271" cy="6394746"/>
          </a:xfrm>
          <a:prstGeom prst="rect">
            <a:avLst/>
          </a:prstGeom>
        </p:spPr>
      </p:pic>
      <p:pic>
        <p:nvPicPr>
          <p:cNvPr id="8" name="Picture 7">
            <a:extLst>
              <a:ext uri="{FF2B5EF4-FFF2-40B4-BE49-F238E27FC236}">
                <a16:creationId xmlns:a16="http://schemas.microsoft.com/office/drawing/2014/main" id="{6BC629A6-B671-277F-2387-86B195EF9306}"/>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3857" t="19962" r="28809" b="9435"/>
          <a:stretch/>
        </p:blipFill>
        <p:spPr>
          <a:xfrm>
            <a:off x="6312411" y="0"/>
            <a:ext cx="5879590" cy="6165087"/>
          </a:xfrm>
          <a:prstGeom prst="rect">
            <a:avLst/>
          </a:prstGeom>
        </p:spPr>
      </p:pic>
      <p:pic>
        <p:nvPicPr>
          <p:cNvPr id="16" name="Picture 15" descr="A black tablet with a white screen&#10;&#10;Description automatically generated">
            <a:extLst>
              <a:ext uri="{FF2B5EF4-FFF2-40B4-BE49-F238E27FC236}">
                <a16:creationId xmlns:a16="http://schemas.microsoft.com/office/drawing/2014/main" id="{DF8502F9-93F7-A66D-B045-BE18038CF5F5}"/>
              </a:ext>
            </a:extLst>
          </p:cNvPr>
          <p:cNvPicPr>
            <a:picLocks noChangeAspect="1"/>
          </p:cNvPicPr>
          <p:nvPr userDrawn="1"/>
        </p:nvPicPr>
        <p:blipFill>
          <a:blip r:embed="rId4"/>
          <a:stretch>
            <a:fillRect/>
          </a:stretch>
        </p:blipFill>
        <p:spPr>
          <a:xfrm>
            <a:off x="6774272" y="136525"/>
            <a:ext cx="4975069" cy="6028562"/>
          </a:xfrm>
          <a:prstGeom prst="rect">
            <a:avLst/>
          </a:prstGeom>
        </p:spPr>
      </p:pic>
      <p:sp>
        <p:nvSpPr>
          <p:cNvPr id="10" name="Content Placeholder 2">
            <a:extLst>
              <a:ext uri="{FF2B5EF4-FFF2-40B4-BE49-F238E27FC236}">
                <a16:creationId xmlns:a16="http://schemas.microsoft.com/office/drawing/2014/main" id="{ED97F382-CA90-4293-28EA-6D39DD964C98}"/>
              </a:ext>
            </a:extLst>
          </p:cNvPr>
          <p:cNvSpPr>
            <a:spLocks noGrp="1"/>
          </p:cNvSpPr>
          <p:nvPr>
            <p:ph idx="20"/>
          </p:nvPr>
        </p:nvSpPr>
        <p:spPr>
          <a:xfrm>
            <a:off x="7544216" y="1047834"/>
            <a:ext cx="3435179" cy="4536024"/>
          </a:xfrm>
          <a:prstGeom prst="rect">
            <a:avLst/>
          </a:prstGeom>
        </p:spPr>
        <p:txBody>
          <a:bodyPr>
            <a:normAutofit/>
          </a:bodyPr>
          <a:lstStyle>
            <a:lvl1pPr marL="0" indent="0">
              <a:buFontTx/>
              <a:buNone/>
              <a:defRPr sz="2800" b="0">
                <a:solidFill>
                  <a:srgbClr val="004156"/>
                </a:solidFill>
              </a:defRPr>
            </a:lvl1pPr>
            <a:lvl2pPr marL="457200" indent="0">
              <a:buFontTx/>
              <a:buNone/>
              <a:defRPr sz="2400" b="0" i="0">
                <a:solidFill>
                  <a:srgbClr val="004156"/>
                </a:solidFill>
                <a:latin typeface="Segoe UI" panose="020B0502040204020203" pitchFamily="34" charset="0"/>
              </a:defRPr>
            </a:lvl2pPr>
            <a:lvl3pPr marL="914400" indent="0">
              <a:buFontTx/>
              <a:buNone/>
              <a:defRPr sz="2000" b="0" i="0">
                <a:solidFill>
                  <a:srgbClr val="004156"/>
                </a:solidFill>
                <a:latin typeface="Segoe UI" panose="020B0502040204020203" pitchFamily="34" charset="0"/>
              </a:defRPr>
            </a:lvl3pPr>
            <a:lvl4pPr marL="1371600" indent="0">
              <a:buFontTx/>
              <a:buNone/>
              <a:defRPr sz="1800" b="0" i="0">
                <a:solidFill>
                  <a:srgbClr val="004156"/>
                </a:solidFill>
                <a:latin typeface="Segoe UI" panose="020B0502040204020203" pitchFamily="34" charset="0"/>
              </a:defRPr>
            </a:lvl4pPr>
            <a:lvl5pPr>
              <a:defRPr sz="2000">
                <a:solidFill>
                  <a:srgbClr val="004156"/>
                </a:solidFill>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786659919"/>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urse slide 3">
    <p:bg>
      <p:bgPr>
        <a:solidFill>
          <a:srgbClr val="D5F6FF"/>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F6AEF4-1166-2778-0D5D-3D03241DFF3A}"/>
              </a:ext>
            </a:extLst>
          </p:cNvPr>
          <p:cNvSpPr/>
          <p:nvPr userDrawn="1"/>
        </p:nvSpPr>
        <p:spPr>
          <a:xfrm>
            <a:off x="4286250" y="0"/>
            <a:ext cx="7924800" cy="68580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6" name="Picture 5" descr="A blue and purple gradient on a black background&#10;&#10;Description automatically generated">
            <a:extLst>
              <a:ext uri="{FF2B5EF4-FFF2-40B4-BE49-F238E27FC236}">
                <a16:creationId xmlns:a16="http://schemas.microsoft.com/office/drawing/2014/main" id="{62EBED8F-358A-C51A-9482-911EBBAF0EA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30002"/>
          <a:stretch/>
        </p:blipFill>
        <p:spPr>
          <a:xfrm>
            <a:off x="0" y="1437016"/>
            <a:ext cx="4323141" cy="5420984"/>
          </a:xfrm>
          <a:prstGeom prst="rect">
            <a:avLst/>
          </a:prstGeom>
        </p:spPr>
      </p:pic>
      <p:pic>
        <p:nvPicPr>
          <p:cNvPr id="7" name="Picture 6" descr="A blue and black dot pattern&#10;&#10;Description automatically generated">
            <a:extLst>
              <a:ext uri="{FF2B5EF4-FFF2-40B4-BE49-F238E27FC236}">
                <a16:creationId xmlns:a16="http://schemas.microsoft.com/office/drawing/2014/main" id="{9466B170-43DD-4143-DDA3-DC4408698820}"/>
              </a:ext>
            </a:extLst>
          </p:cNvPr>
          <p:cNvPicPr>
            <a:picLocks noChangeAspect="1"/>
          </p:cNvPicPr>
          <p:nvPr userDrawn="1"/>
        </p:nvPicPr>
        <p:blipFill rotWithShape="1">
          <a:blip r:embed="rId3" cstate="print">
            <a:alphaModFix amt="40000"/>
            <a:extLst>
              <a:ext uri="{28A0092B-C50C-407E-A947-70E740481C1C}">
                <a14:useLocalDpi xmlns:a14="http://schemas.microsoft.com/office/drawing/2010/main"/>
              </a:ext>
            </a:extLst>
          </a:blip>
          <a:srcRect t="-7784"/>
          <a:stretch/>
        </p:blipFill>
        <p:spPr>
          <a:xfrm>
            <a:off x="0" y="3206724"/>
            <a:ext cx="3606937" cy="3651276"/>
          </a:xfrm>
          <a:prstGeom prst="rect">
            <a:avLst/>
          </a:prstGeom>
        </p:spPr>
      </p:pic>
      <p:pic>
        <p:nvPicPr>
          <p:cNvPr id="9" name="Picture 8" descr="A computer with a blank screen&#10;&#10;Description automatically generated">
            <a:extLst>
              <a:ext uri="{FF2B5EF4-FFF2-40B4-BE49-F238E27FC236}">
                <a16:creationId xmlns:a16="http://schemas.microsoft.com/office/drawing/2014/main" id="{878EB7C6-9A72-AED3-F8E2-C0DEBCCD743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95241" y="4453393"/>
            <a:ext cx="3206381" cy="1934460"/>
          </a:xfrm>
          <a:prstGeom prst="rect">
            <a:avLst/>
          </a:prstGeom>
        </p:spPr>
      </p:pic>
      <p:sp>
        <p:nvSpPr>
          <p:cNvPr id="14" name="Picture Placeholder 13">
            <a:extLst>
              <a:ext uri="{FF2B5EF4-FFF2-40B4-BE49-F238E27FC236}">
                <a16:creationId xmlns:a16="http://schemas.microsoft.com/office/drawing/2014/main" id="{3DEF3813-F204-4556-CDB5-95557C2DEB91}"/>
              </a:ext>
            </a:extLst>
          </p:cNvPr>
          <p:cNvSpPr>
            <a:spLocks noGrp="1"/>
          </p:cNvSpPr>
          <p:nvPr>
            <p:ph type="pic" sz="quarter" idx="23"/>
          </p:nvPr>
        </p:nvSpPr>
        <p:spPr>
          <a:xfrm>
            <a:off x="1040729" y="4795838"/>
            <a:ext cx="2215844" cy="1371600"/>
          </a:xfrm>
        </p:spPr>
        <p:txBody>
          <a:bodyPr>
            <a:normAutofit/>
          </a:bodyPr>
          <a:lstStyle>
            <a:lvl1pPr>
              <a:defRPr sz="1600"/>
            </a:lvl1pPr>
          </a:lstStyle>
          <a:p>
            <a:endParaRPr lang="en-US"/>
          </a:p>
        </p:txBody>
      </p:sp>
      <p:sp>
        <p:nvSpPr>
          <p:cNvPr id="8" name="Text Placeholder 5">
            <a:extLst>
              <a:ext uri="{FF2B5EF4-FFF2-40B4-BE49-F238E27FC236}">
                <a16:creationId xmlns:a16="http://schemas.microsoft.com/office/drawing/2014/main" id="{BFF81C32-1312-DA7C-10A1-4B1FF3667622}"/>
              </a:ext>
            </a:extLst>
          </p:cNvPr>
          <p:cNvSpPr>
            <a:spLocks noGrp="1"/>
          </p:cNvSpPr>
          <p:nvPr>
            <p:ph type="body" sz="quarter" idx="19" hasCustomPrompt="1"/>
          </p:nvPr>
        </p:nvSpPr>
        <p:spPr>
          <a:xfrm>
            <a:off x="442659" y="463254"/>
            <a:ext cx="5029200" cy="598709"/>
          </a:xfrm>
        </p:spPr>
        <p:txBody>
          <a:bodyPr anchor="b">
            <a:noAutofit/>
          </a:bodyPr>
          <a:lstStyle>
            <a:lvl1pPr marL="0" indent="0">
              <a:spcBef>
                <a:spcPts val="0"/>
              </a:spcBef>
              <a:buNone/>
              <a:defRPr sz="3600" b="1">
                <a:solidFill>
                  <a:srgbClr val="004156"/>
                </a:solidFill>
              </a:defRPr>
            </a:lvl1pPr>
            <a:lvl2pPr marL="0" indent="0">
              <a:spcBef>
                <a:spcPts val="0"/>
              </a:spcBef>
              <a:buNone/>
              <a:defRPr sz="3200" b="1">
                <a:solidFill>
                  <a:schemeClr val="tx2"/>
                </a:solidFill>
              </a:defRPr>
            </a:lvl2pPr>
            <a:lvl3pPr marL="0" indent="0">
              <a:spcBef>
                <a:spcPts val="0"/>
              </a:spcBef>
              <a:buNone/>
              <a:defRPr sz="3200" b="1">
                <a:solidFill>
                  <a:schemeClr val="tx2"/>
                </a:solidFill>
              </a:defRPr>
            </a:lvl3pPr>
            <a:lvl4pPr marL="0" indent="0">
              <a:spcBef>
                <a:spcPts val="0"/>
              </a:spcBef>
              <a:buNone/>
              <a:defRPr sz="3200" b="1">
                <a:solidFill>
                  <a:schemeClr val="tx2"/>
                </a:solidFill>
              </a:defRPr>
            </a:lvl4pPr>
            <a:lvl5pPr marL="0" indent="0">
              <a:spcBef>
                <a:spcPts val="0"/>
              </a:spcBef>
              <a:buNone/>
              <a:defRPr sz="3200" b="1">
                <a:solidFill>
                  <a:schemeClr val="tx2"/>
                </a:solidFill>
              </a:defRPr>
            </a:lvl5pPr>
            <a:lvl6pPr marL="0" indent="0">
              <a:spcBef>
                <a:spcPts val="0"/>
              </a:spcBef>
              <a:buNone/>
              <a:defRPr sz="3200" b="1">
                <a:solidFill>
                  <a:schemeClr val="tx2"/>
                </a:solidFill>
              </a:defRPr>
            </a:lvl6pPr>
            <a:lvl7pPr marL="0" indent="0">
              <a:spcBef>
                <a:spcPts val="0"/>
              </a:spcBef>
              <a:buNone/>
              <a:defRPr sz="3200" b="1">
                <a:solidFill>
                  <a:schemeClr val="tx2"/>
                </a:solidFill>
              </a:defRPr>
            </a:lvl7pPr>
            <a:lvl8pPr marL="0" indent="0">
              <a:spcBef>
                <a:spcPts val="0"/>
              </a:spcBef>
              <a:buNone/>
              <a:defRPr sz="3200" b="1">
                <a:solidFill>
                  <a:schemeClr val="tx2"/>
                </a:solidFill>
              </a:defRPr>
            </a:lvl8pPr>
            <a:lvl9pPr marL="0" indent="0">
              <a:spcBef>
                <a:spcPts val="0"/>
              </a:spcBef>
              <a:buNone/>
              <a:defRPr sz="3200" b="1">
                <a:solidFill>
                  <a:schemeClr val="tx2"/>
                </a:solidFill>
              </a:defRPr>
            </a:lvl9pPr>
          </a:lstStyle>
          <a:p>
            <a:pPr lvl="0"/>
            <a:r>
              <a:rPr lang="en-GB"/>
              <a:t>Course Title</a:t>
            </a:r>
            <a:endParaRPr/>
          </a:p>
        </p:txBody>
      </p:sp>
      <p:sp>
        <p:nvSpPr>
          <p:cNvPr id="2" name="Content Placeholder 2">
            <a:extLst>
              <a:ext uri="{FF2B5EF4-FFF2-40B4-BE49-F238E27FC236}">
                <a16:creationId xmlns:a16="http://schemas.microsoft.com/office/drawing/2014/main" id="{32045652-E0BF-5D17-7FB7-E9AF045E7732}"/>
              </a:ext>
            </a:extLst>
          </p:cNvPr>
          <p:cNvSpPr>
            <a:spLocks noGrp="1"/>
          </p:cNvSpPr>
          <p:nvPr>
            <p:ph idx="1"/>
          </p:nvPr>
        </p:nvSpPr>
        <p:spPr>
          <a:xfrm>
            <a:off x="4613741" y="1055335"/>
            <a:ext cx="7135600" cy="2088224"/>
          </a:xfrm>
          <a:prstGeom prst="rect">
            <a:avLst/>
          </a:prstGeom>
        </p:spPr>
        <p:txBody>
          <a:bodyPr>
            <a:normAutofit/>
          </a:bodyPr>
          <a:lstStyle>
            <a:lvl1pPr marL="0" indent="0">
              <a:lnSpc>
                <a:spcPct val="100000"/>
              </a:lnSpc>
              <a:buFontTx/>
              <a:buNone/>
              <a:defRPr sz="1600" b="0">
                <a:solidFill>
                  <a:srgbClr val="004156"/>
                </a:solidFill>
              </a:defRPr>
            </a:lvl1pPr>
            <a:lvl2pPr marL="457200" indent="0">
              <a:buFontTx/>
              <a:buNone/>
              <a:defRPr sz="2400" b="0">
                <a:solidFill>
                  <a:srgbClr val="004156"/>
                </a:solidFill>
              </a:defRPr>
            </a:lvl2pPr>
            <a:lvl3pPr marL="914400" indent="0">
              <a:buFontTx/>
              <a:buNone/>
              <a:defRPr sz="2000" b="0">
                <a:solidFill>
                  <a:srgbClr val="004156"/>
                </a:solidFill>
              </a:defRPr>
            </a:lvl3pPr>
            <a:lvl4pPr marL="1371600" indent="0">
              <a:buFontTx/>
              <a:buNone/>
              <a:defRPr sz="1800" b="0">
                <a:solidFill>
                  <a:srgbClr val="004156"/>
                </a:solidFill>
              </a:defRPr>
            </a:lvl4pPr>
            <a:lvl5pPr>
              <a:defRPr sz="2000">
                <a:solidFill>
                  <a:srgbClr val="004156"/>
                </a:solidFill>
              </a:defRPr>
            </a:lvl5pPr>
            <a:lvl6pPr>
              <a:defRPr sz="2000"/>
            </a:lvl6pPr>
            <a:lvl7pPr>
              <a:defRPr sz="2000"/>
            </a:lvl7pPr>
            <a:lvl8pPr>
              <a:defRPr sz="2000"/>
            </a:lvl8pPr>
            <a:lvl9pPr>
              <a:defRPr sz="2000"/>
            </a:lvl9pPr>
          </a:lstStyle>
          <a:p>
            <a:pPr lvl="0"/>
            <a:r>
              <a:rPr lang="en-GB"/>
              <a:t>Click to edit Master text styles</a:t>
            </a:r>
          </a:p>
        </p:txBody>
      </p:sp>
      <p:sp>
        <p:nvSpPr>
          <p:cNvPr id="18" name="Text Placeholder 17">
            <a:extLst>
              <a:ext uri="{FF2B5EF4-FFF2-40B4-BE49-F238E27FC236}">
                <a16:creationId xmlns:a16="http://schemas.microsoft.com/office/drawing/2014/main" id="{55E06F84-DB81-AD2B-2FDB-085862BED3FA}"/>
              </a:ext>
            </a:extLst>
          </p:cNvPr>
          <p:cNvSpPr>
            <a:spLocks noGrp="1"/>
          </p:cNvSpPr>
          <p:nvPr>
            <p:ph type="body" sz="quarter" idx="21"/>
          </p:nvPr>
        </p:nvSpPr>
        <p:spPr>
          <a:xfrm>
            <a:off x="464058" y="1071895"/>
            <a:ext cx="3682796" cy="365121"/>
          </a:xfrm>
        </p:spPr>
        <p:txBody>
          <a:bodyPr>
            <a:noAutofit/>
          </a:bodyPr>
          <a:lstStyle>
            <a:lvl1pPr>
              <a:lnSpc>
                <a:spcPct val="100000"/>
              </a:lnSpc>
              <a:defRPr sz="2000" b="0">
                <a:solidFill>
                  <a:srgbClr val="004156"/>
                </a:solidFill>
              </a:defRPr>
            </a:lvl1pPr>
            <a:lvl2pPr>
              <a:defRPr sz="2000" b="0">
                <a:solidFill>
                  <a:srgbClr val="F5F5F5"/>
                </a:solidFill>
              </a:defRPr>
            </a:lvl2pPr>
            <a:lvl3pPr>
              <a:defRPr sz="2000" b="0">
                <a:solidFill>
                  <a:srgbClr val="F5F5F5"/>
                </a:solidFill>
              </a:defRPr>
            </a:lvl3pPr>
            <a:lvl4pPr>
              <a:defRPr sz="2000" b="0">
                <a:solidFill>
                  <a:srgbClr val="F5F5F5"/>
                </a:solidFill>
              </a:defRPr>
            </a:lvl4pPr>
            <a:lvl5pPr>
              <a:defRPr sz="2000" b="0">
                <a:solidFill>
                  <a:srgbClr val="F5F5F5"/>
                </a:solidFill>
              </a:defRPr>
            </a:lvl5pPr>
          </a:lstStyle>
          <a:p>
            <a:pPr lvl="0"/>
            <a:r>
              <a:rPr lang="en-GB"/>
              <a:t>Click to edit Master text</a:t>
            </a:r>
            <a:endParaRPr lang="en-US"/>
          </a:p>
        </p:txBody>
      </p:sp>
      <p:sp>
        <p:nvSpPr>
          <p:cNvPr id="19" name="Text Placeholder 17">
            <a:extLst>
              <a:ext uri="{FF2B5EF4-FFF2-40B4-BE49-F238E27FC236}">
                <a16:creationId xmlns:a16="http://schemas.microsoft.com/office/drawing/2014/main" id="{B289C318-D344-336D-C14D-35033EF04B3B}"/>
              </a:ext>
            </a:extLst>
          </p:cNvPr>
          <p:cNvSpPr>
            <a:spLocks noGrp="1"/>
          </p:cNvSpPr>
          <p:nvPr>
            <p:ph type="body" sz="quarter" idx="22"/>
          </p:nvPr>
        </p:nvSpPr>
        <p:spPr>
          <a:xfrm>
            <a:off x="464058" y="1825409"/>
            <a:ext cx="3682796" cy="2652596"/>
          </a:xfrm>
        </p:spPr>
        <p:txBody>
          <a:bodyPr>
            <a:noAutofit/>
          </a:bodyPr>
          <a:lstStyle>
            <a:lvl1pPr>
              <a:lnSpc>
                <a:spcPct val="100000"/>
              </a:lnSpc>
              <a:defRPr sz="1600" b="0">
                <a:solidFill>
                  <a:srgbClr val="004156"/>
                </a:solidFill>
              </a:defRPr>
            </a:lvl1pPr>
            <a:lvl2pPr>
              <a:defRPr sz="2000" b="0">
                <a:solidFill>
                  <a:srgbClr val="F5F5F5"/>
                </a:solidFill>
              </a:defRPr>
            </a:lvl2pPr>
            <a:lvl3pPr>
              <a:defRPr sz="2000" b="0">
                <a:solidFill>
                  <a:srgbClr val="F5F5F5"/>
                </a:solidFill>
              </a:defRPr>
            </a:lvl3pPr>
            <a:lvl4pPr>
              <a:defRPr sz="2000" b="0">
                <a:solidFill>
                  <a:srgbClr val="F5F5F5"/>
                </a:solidFill>
              </a:defRPr>
            </a:lvl4pPr>
            <a:lvl5pPr>
              <a:defRPr sz="2000" b="0">
                <a:solidFill>
                  <a:srgbClr val="F5F5F5"/>
                </a:solidFill>
              </a:defRPr>
            </a:lvl5pPr>
          </a:lstStyle>
          <a:p>
            <a:pPr lvl="0"/>
            <a:r>
              <a:rPr lang="en-GB"/>
              <a:t>Click to edit Master text</a:t>
            </a:r>
            <a:endParaRPr lang="en-US"/>
          </a:p>
        </p:txBody>
      </p:sp>
      <p:sp>
        <p:nvSpPr>
          <p:cNvPr id="15" name="Content Placeholder 2">
            <a:extLst>
              <a:ext uri="{FF2B5EF4-FFF2-40B4-BE49-F238E27FC236}">
                <a16:creationId xmlns:a16="http://schemas.microsoft.com/office/drawing/2014/main" id="{D3B78F8A-9FA2-E8CE-DD24-6EA87EB81BEF}"/>
              </a:ext>
            </a:extLst>
          </p:cNvPr>
          <p:cNvSpPr>
            <a:spLocks noGrp="1"/>
          </p:cNvSpPr>
          <p:nvPr>
            <p:ph idx="24"/>
          </p:nvPr>
        </p:nvSpPr>
        <p:spPr>
          <a:xfrm>
            <a:off x="4610912" y="3513007"/>
            <a:ext cx="3379533" cy="1929996"/>
          </a:xfrm>
          <a:prstGeom prst="rect">
            <a:avLst/>
          </a:prstGeom>
        </p:spPr>
        <p:txBody>
          <a:bodyPr>
            <a:normAutofit/>
          </a:bodyPr>
          <a:lstStyle>
            <a:lvl1pPr marL="0" indent="0">
              <a:lnSpc>
                <a:spcPct val="100000"/>
              </a:lnSpc>
              <a:buFontTx/>
              <a:buNone/>
              <a:defRPr sz="1600" b="0">
                <a:solidFill>
                  <a:srgbClr val="004156"/>
                </a:solidFill>
              </a:defRPr>
            </a:lvl1pPr>
            <a:lvl2pPr marL="457200" indent="0">
              <a:buFontTx/>
              <a:buNone/>
              <a:defRPr sz="2400" b="0">
                <a:solidFill>
                  <a:srgbClr val="004156"/>
                </a:solidFill>
              </a:defRPr>
            </a:lvl2pPr>
            <a:lvl3pPr marL="914400" indent="0">
              <a:buFontTx/>
              <a:buNone/>
              <a:defRPr sz="2000" b="0">
                <a:solidFill>
                  <a:srgbClr val="004156"/>
                </a:solidFill>
              </a:defRPr>
            </a:lvl3pPr>
            <a:lvl4pPr marL="1371600" indent="0">
              <a:buFontTx/>
              <a:buNone/>
              <a:defRPr sz="1800" b="0">
                <a:solidFill>
                  <a:srgbClr val="004156"/>
                </a:solidFill>
              </a:defRPr>
            </a:lvl4pPr>
            <a:lvl5pPr>
              <a:defRPr sz="2000">
                <a:solidFill>
                  <a:srgbClr val="004156"/>
                </a:solidFill>
              </a:defRPr>
            </a:lvl5pPr>
            <a:lvl6pPr>
              <a:defRPr sz="2000"/>
            </a:lvl6pPr>
            <a:lvl7pPr>
              <a:defRPr sz="2000"/>
            </a:lvl7pPr>
            <a:lvl8pPr>
              <a:defRPr sz="2000"/>
            </a:lvl8pPr>
            <a:lvl9pPr>
              <a:defRPr sz="2000"/>
            </a:lvl9pPr>
          </a:lstStyle>
          <a:p>
            <a:pPr lvl="0"/>
            <a:r>
              <a:rPr lang="en-GB"/>
              <a:t>Click to edit Master text styles</a:t>
            </a:r>
          </a:p>
        </p:txBody>
      </p:sp>
      <p:sp>
        <p:nvSpPr>
          <p:cNvPr id="16" name="Content Placeholder 2">
            <a:extLst>
              <a:ext uri="{FF2B5EF4-FFF2-40B4-BE49-F238E27FC236}">
                <a16:creationId xmlns:a16="http://schemas.microsoft.com/office/drawing/2014/main" id="{919649A2-2888-003A-40A1-F03B22A7F33B}"/>
              </a:ext>
            </a:extLst>
          </p:cNvPr>
          <p:cNvSpPr>
            <a:spLocks noGrp="1"/>
          </p:cNvSpPr>
          <p:nvPr>
            <p:ph idx="25"/>
          </p:nvPr>
        </p:nvSpPr>
        <p:spPr>
          <a:xfrm>
            <a:off x="8262869" y="3513007"/>
            <a:ext cx="3465073" cy="1929996"/>
          </a:xfrm>
          <a:prstGeom prst="rect">
            <a:avLst/>
          </a:prstGeom>
        </p:spPr>
        <p:txBody>
          <a:bodyPr>
            <a:normAutofit/>
          </a:bodyPr>
          <a:lstStyle>
            <a:lvl1pPr marL="0" indent="0">
              <a:lnSpc>
                <a:spcPct val="100000"/>
              </a:lnSpc>
              <a:buFontTx/>
              <a:buNone/>
              <a:defRPr sz="1600" b="0">
                <a:solidFill>
                  <a:srgbClr val="004156"/>
                </a:solidFill>
              </a:defRPr>
            </a:lvl1pPr>
            <a:lvl2pPr marL="457200" indent="0">
              <a:buFontTx/>
              <a:buNone/>
              <a:defRPr sz="2400" b="0">
                <a:solidFill>
                  <a:srgbClr val="004156"/>
                </a:solidFill>
              </a:defRPr>
            </a:lvl2pPr>
            <a:lvl3pPr marL="914400" indent="0">
              <a:buFontTx/>
              <a:buNone/>
              <a:defRPr sz="2000" b="0">
                <a:solidFill>
                  <a:srgbClr val="004156"/>
                </a:solidFill>
              </a:defRPr>
            </a:lvl3pPr>
            <a:lvl4pPr marL="1371600" indent="0">
              <a:buFontTx/>
              <a:buNone/>
              <a:defRPr sz="1800" b="0">
                <a:solidFill>
                  <a:srgbClr val="004156"/>
                </a:solidFill>
              </a:defRPr>
            </a:lvl4pPr>
            <a:lvl5pPr>
              <a:defRPr sz="2000">
                <a:solidFill>
                  <a:srgbClr val="004156"/>
                </a:solidFill>
              </a:defRPr>
            </a:lvl5pPr>
            <a:lvl6pPr>
              <a:defRPr sz="2000"/>
            </a:lvl6pPr>
            <a:lvl7pPr>
              <a:defRPr sz="2000"/>
            </a:lvl7pPr>
            <a:lvl8pPr>
              <a:defRPr sz="2000"/>
            </a:lvl8pPr>
            <a:lvl9pPr>
              <a:defRPr sz="2000"/>
            </a:lvl9pPr>
          </a:lstStyle>
          <a:p>
            <a:pPr lvl="0"/>
            <a:r>
              <a:rPr lang="en-GB"/>
              <a:t>Click to edit Master text styles</a:t>
            </a:r>
          </a:p>
        </p:txBody>
      </p:sp>
      <p:pic>
        <p:nvPicPr>
          <p:cNvPr id="4" name="Graphic 13">
            <a:extLst>
              <a:ext uri="{FF2B5EF4-FFF2-40B4-BE49-F238E27FC236}">
                <a16:creationId xmlns:a16="http://schemas.microsoft.com/office/drawing/2014/main" id="{66BE42A8-73BA-ECD4-646C-22DF1849D97F}"/>
              </a:ext>
            </a:extLst>
          </p:cNvPr>
          <p:cNvPicPr>
            <a:picLocks noChangeAspect="1"/>
          </p:cNvPicPr>
          <p:nvPr userDrawn="1"/>
        </p:nvPicPr>
        <p:blipFill>
          <a:blip r:embed="rId5"/>
          <a:srcRect/>
          <a:stretch/>
        </p:blipFill>
        <p:spPr>
          <a:xfrm>
            <a:off x="9994007" y="6406307"/>
            <a:ext cx="1932892" cy="179004"/>
          </a:xfrm>
          <a:prstGeom prst="rect">
            <a:avLst/>
          </a:prstGeom>
        </p:spPr>
      </p:pic>
    </p:spTree>
    <p:extLst>
      <p:ext uri="{BB962C8B-B14F-4D97-AF65-F5344CB8AC3E}">
        <p14:creationId xmlns:p14="http://schemas.microsoft.com/office/powerpoint/2010/main" val="2802178836"/>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Map">
    <p:bg>
      <p:bgPr>
        <a:solidFill>
          <a:srgbClr val="D5F6FF"/>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F4A234E7-3023-1566-BB0C-A29618A8850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575431" y="-756430"/>
            <a:ext cx="12502329" cy="8930235"/>
          </a:xfrm>
          <a:prstGeom prst="rect">
            <a:avLst/>
          </a:prstGeom>
        </p:spPr>
      </p:pic>
      <p:sp>
        <p:nvSpPr>
          <p:cNvPr id="8" name="Text Placeholder 6">
            <a:extLst>
              <a:ext uri="{FF2B5EF4-FFF2-40B4-BE49-F238E27FC236}">
                <a16:creationId xmlns:a16="http://schemas.microsoft.com/office/drawing/2014/main" id="{6CE9FE98-8247-BD34-E04A-CAB4C41396B6}"/>
              </a:ext>
            </a:extLst>
          </p:cNvPr>
          <p:cNvSpPr>
            <a:spLocks noGrp="1"/>
          </p:cNvSpPr>
          <p:nvPr>
            <p:ph type="body" sz="quarter" idx="24" hasCustomPrompt="1"/>
          </p:nvPr>
        </p:nvSpPr>
        <p:spPr>
          <a:xfrm>
            <a:off x="835640" y="1454438"/>
            <a:ext cx="2305482" cy="2254250"/>
          </a:xfrm>
          <a:prstGeom prst="ellipse">
            <a:avLst/>
          </a:prstGeom>
          <a:solidFill>
            <a:srgbClr val="004156"/>
          </a:solidFill>
        </p:spPr>
        <p:txBody>
          <a:bodyPr wrap="none" lIns="0" tIns="0" rIns="0" bIns="0" anchor="ctr" anchorCtr="0"/>
          <a:lstStyle>
            <a:lvl1pPr marL="0" indent="0" algn="ctr">
              <a:spcBef>
                <a:spcPts val="0"/>
              </a:spcBef>
              <a:buFont typeface="Segoe UI" panose="020B0502040204020203" pitchFamily="34" charset="0"/>
              <a:buNone/>
              <a:defRPr sz="5400" b="1" i="0">
                <a:solidFill>
                  <a:schemeClr val="tx1"/>
                </a:solidFill>
                <a:latin typeface="Segoe UI" panose="020B0502040204020203" pitchFamily="34" charset="0"/>
                <a:cs typeface="Segoe UI" panose="020B0502040204020203" pitchFamily="34" charset="0"/>
              </a:defRPr>
            </a:lvl1pPr>
            <a:lvl2pPr marL="0" indent="0" algn="ctr">
              <a:spcBef>
                <a:spcPts val="0"/>
              </a:spcBef>
              <a:buFont typeface="Segoe UI" panose="020B0502040204020203" pitchFamily="34" charset="0"/>
              <a:buChar char="​"/>
              <a:defRPr sz="1400" b="1" i="0">
                <a:solidFill>
                  <a:schemeClr val="tx1"/>
                </a:solidFill>
                <a:latin typeface="Segoe UI" panose="020B0502040204020203" pitchFamily="34" charset="0"/>
                <a:cs typeface="Segoe UI" panose="020B0502040204020203" pitchFamily="34" charset="0"/>
              </a:defRPr>
            </a:lvl2pPr>
            <a:lvl3pPr marL="0" indent="0" algn="ctr">
              <a:spcBef>
                <a:spcPts val="0"/>
              </a:spcBef>
              <a:buNone/>
              <a:defRPr sz="1400">
                <a:solidFill>
                  <a:schemeClr val="bg2"/>
                </a:solidFill>
              </a:defRPr>
            </a:lvl3pPr>
            <a:lvl4pPr marL="0" indent="0" algn="ctr">
              <a:spcBef>
                <a:spcPts val="0"/>
              </a:spcBef>
              <a:buNone/>
              <a:defRPr sz="1400">
                <a:solidFill>
                  <a:schemeClr val="bg2"/>
                </a:solidFill>
              </a:defRPr>
            </a:lvl4pPr>
            <a:lvl5pPr marL="0" indent="0" algn="ctr">
              <a:spcBef>
                <a:spcPts val="0"/>
              </a:spcBef>
              <a:buNone/>
              <a:defRPr sz="1400">
                <a:solidFill>
                  <a:schemeClr val="bg2"/>
                </a:solidFill>
              </a:defRPr>
            </a:lvl5pPr>
            <a:lvl6pPr marL="0" indent="0" algn="ctr">
              <a:spcBef>
                <a:spcPts val="0"/>
              </a:spcBef>
              <a:buFont typeface="Arial" panose="020B0604020202020204" pitchFamily="34" charset="0"/>
              <a:buNone/>
              <a:defRPr sz="1400">
                <a:solidFill>
                  <a:schemeClr val="bg2"/>
                </a:solidFill>
              </a:defRPr>
            </a:lvl6pPr>
            <a:lvl7pPr marL="0" indent="0" algn="ctr">
              <a:spcBef>
                <a:spcPts val="0"/>
              </a:spcBef>
              <a:buNone/>
              <a:defRPr sz="1400">
                <a:solidFill>
                  <a:schemeClr val="bg2"/>
                </a:solidFill>
              </a:defRPr>
            </a:lvl7pPr>
            <a:lvl8pPr marL="0" indent="0" algn="ctr">
              <a:spcBef>
                <a:spcPts val="0"/>
              </a:spcBef>
              <a:buNone/>
              <a:defRPr sz="1400">
                <a:solidFill>
                  <a:schemeClr val="bg2"/>
                </a:solidFill>
              </a:defRPr>
            </a:lvl8pPr>
          </a:lstStyle>
          <a:p>
            <a:pPr lvl="0"/>
            <a:r>
              <a:rPr lang="en-GB"/>
              <a:t>750k</a:t>
            </a:r>
          </a:p>
          <a:p>
            <a:pPr lvl="1"/>
            <a:r>
              <a:rPr lang="en-GB"/>
              <a:t>Total Teachers</a:t>
            </a:r>
          </a:p>
        </p:txBody>
      </p:sp>
      <p:sp>
        <p:nvSpPr>
          <p:cNvPr id="6" name="Text Placeholder 6">
            <a:extLst>
              <a:ext uri="{FF2B5EF4-FFF2-40B4-BE49-F238E27FC236}">
                <a16:creationId xmlns:a16="http://schemas.microsoft.com/office/drawing/2014/main" id="{93BB8EEC-4AE4-387E-5B19-1CFE4C614352}"/>
              </a:ext>
            </a:extLst>
          </p:cNvPr>
          <p:cNvSpPr>
            <a:spLocks noGrp="1"/>
          </p:cNvSpPr>
          <p:nvPr>
            <p:ph type="body" sz="quarter" idx="28" hasCustomPrompt="1"/>
          </p:nvPr>
        </p:nvSpPr>
        <p:spPr>
          <a:xfrm>
            <a:off x="2914012" y="3564032"/>
            <a:ext cx="1853551" cy="1850636"/>
          </a:xfrm>
          <a:prstGeom prst="ellipse">
            <a:avLst/>
          </a:prstGeom>
          <a:solidFill>
            <a:srgbClr val="004156"/>
          </a:solidFill>
        </p:spPr>
        <p:txBody>
          <a:bodyPr wrap="none" lIns="0" tIns="0" rIns="0" bIns="0" anchor="ctr" anchorCtr="0"/>
          <a:lstStyle>
            <a:lvl1pPr marL="0" indent="0" algn="ctr">
              <a:spcBef>
                <a:spcPts val="0"/>
              </a:spcBef>
              <a:buFont typeface="Segoe UI" panose="020B0502040204020203" pitchFamily="34" charset="0"/>
              <a:buChar char="​"/>
              <a:defRPr sz="3600" b="1" i="0">
                <a:solidFill>
                  <a:schemeClr val="tx1"/>
                </a:solidFill>
                <a:latin typeface="Segoe UI" panose="020B0502040204020203" pitchFamily="34" charset="0"/>
                <a:cs typeface="Segoe UI" panose="020B0502040204020203" pitchFamily="34" charset="0"/>
              </a:defRPr>
            </a:lvl1pPr>
            <a:lvl2pPr marL="0" indent="0" algn="ctr">
              <a:spcBef>
                <a:spcPts val="0"/>
              </a:spcBef>
              <a:buFont typeface="Segoe UI" panose="020B0502040204020203" pitchFamily="34" charset="0"/>
              <a:buChar char="​"/>
              <a:defRPr sz="1400" b="1" i="0">
                <a:solidFill>
                  <a:schemeClr val="tx1"/>
                </a:solidFill>
                <a:latin typeface="Segoe UI" panose="020B0502040204020203" pitchFamily="34" charset="0"/>
                <a:cs typeface="Segoe UI" panose="020B0502040204020203" pitchFamily="34" charset="0"/>
              </a:defRPr>
            </a:lvl2pPr>
            <a:lvl3pPr marL="0" indent="0" algn="ctr">
              <a:spcBef>
                <a:spcPts val="0"/>
              </a:spcBef>
              <a:buNone/>
              <a:defRPr sz="1400">
                <a:solidFill>
                  <a:schemeClr val="bg2"/>
                </a:solidFill>
              </a:defRPr>
            </a:lvl3pPr>
            <a:lvl4pPr marL="0" indent="0" algn="ctr">
              <a:spcBef>
                <a:spcPts val="0"/>
              </a:spcBef>
              <a:buNone/>
              <a:defRPr sz="1400">
                <a:solidFill>
                  <a:schemeClr val="bg2"/>
                </a:solidFill>
              </a:defRPr>
            </a:lvl4pPr>
            <a:lvl5pPr marL="0" indent="0" algn="ctr">
              <a:spcBef>
                <a:spcPts val="0"/>
              </a:spcBef>
              <a:buNone/>
              <a:defRPr sz="1400">
                <a:solidFill>
                  <a:schemeClr val="bg2"/>
                </a:solidFill>
              </a:defRPr>
            </a:lvl5pPr>
            <a:lvl6pPr marL="0" indent="0" algn="ctr">
              <a:spcBef>
                <a:spcPts val="0"/>
              </a:spcBef>
              <a:buFont typeface="Arial" panose="020B0604020202020204" pitchFamily="34" charset="0"/>
              <a:buNone/>
              <a:defRPr sz="1400">
                <a:solidFill>
                  <a:schemeClr val="bg2"/>
                </a:solidFill>
              </a:defRPr>
            </a:lvl6pPr>
            <a:lvl7pPr marL="0" indent="0" algn="ctr">
              <a:spcBef>
                <a:spcPts val="0"/>
              </a:spcBef>
              <a:buNone/>
              <a:defRPr sz="1400">
                <a:solidFill>
                  <a:schemeClr val="bg2"/>
                </a:solidFill>
              </a:defRPr>
            </a:lvl7pPr>
            <a:lvl8pPr marL="0" indent="0" algn="ctr">
              <a:spcBef>
                <a:spcPts val="0"/>
              </a:spcBef>
              <a:buNone/>
              <a:defRPr sz="1400">
                <a:solidFill>
                  <a:schemeClr val="bg2"/>
                </a:solidFill>
              </a:defRPr>
            </a:lvl8pPr>
          </a:lstStyle>
          <a:p>
            <a:pPr lvl="0"/>
            <a:r>
              <a:rPr lang="en-GB"/>
              <a:t>649k</a:t>
            </a:r>
          </a:p>
          <a:p>
            <a:pPr lvl="1"/>
            <a:r>
              <a:rPr lang="en-GB"/>
              <a:t>Teachers </a:t>
            </a:r>
            <a:br>
              <a:rPr lang="en-GB"/>
            </a:br>
            <a:r>
              <a:rPr lang="en-GB"/>
              <a:t>registered in last</a:t>
            </a:r>
            <a:br>
              <a:rPr lang="en-GB"/>
            </a:br>
            <a:r>
              <a:rPr lang="en-GB"/>
              <a:t>five years</a:t>
            </a:r>
          </a:p>
        </p:txBody>
      </p:sp>
      <p:sp>
        <p:nvSpPr>
          <p:cNvPr id="12" name="Text Placeholder 6">
            <a:extLst>
              <a:ext uri="{FF2B5EF4-FFF2-40B4-BE49-F238E27FC236}">
                <a16:creationId xmlns:a16="http://schemas.microsoft.com/office/drawing/2014/main" id="{40319C8A-6312-2E81-4522-A7EA86CC9031}"/>
              </a:ext>
            </a:extLst>
          </p:cNvPr>
          <p:cNvSpPr>
            <a:spLocks noGrp="1"/>
          </p:cNvSpPr>
          <p:nvPr>
            <p:ph type="body" sz="quarter" idx="29" hasCustomPrompt="1"/>
          </p:nvPr>
        </p:nvSpPr>
        <p:spPr>
          <a:xfrm>
            <a:off x="4540452" y="1823304"/>
            <a:ext cx="1853551" cy="1850636"/>
          </a:xfrm>
          <a:prstGeom prst="ellipse">
            <a:avLst/>
          </a:prstGeom>
          <a:solidFill>
            <a:srgbClr val="004156"/>
          </a:solidFill>
        </p:spPr>
        <p:txBody>
          <a:bodyPr wrap="none" lIns="0" tIns="0" rIns="0" bIns="0" anchor="ctr" anchorCtr="0"/>
          <a:lstStyle>
            <a:lvl1pPr marL="0" indent="0" algn="ctr">
              <a:spcBef>
                <a:spcPts val="0"/>
              </a:spcBef>
              <a:buFont typeface="Segoe UI" panose="020B0502040204020203" pitchFamily="34" charset="0"/>
              <a:buChar char="​"/>
              <a:defRPr sz="3600" b="1" i="0">
                <a:solidFill>
                  <a:schemeClr val="tx1"/>
                </a:solidFill>
                <a:latin typeface="Segoe UI" panose="020B0502040204020203" pitchFamily="34" charset="0"/>
                <a:cs typeface="Segoe UI" panose="020B0502040204020203" pitchFamily="34" charset="0"/>
              </a:defRPr>
            </a:lvl1pPr>
            <a:lvl2pPr marL="0" indent="0" algn="ctr">
              <a:spcBef>
                <a:spcPts val="0"/>
              </a:spcBef>
              <a:buFont typeface="Segoe UI" panose="020B0502040204020203" pitchFamily="34" charset="0"/>
              <a:buChar char="​"/>
              <a:defRPr sz="1400" b="1" i="0">
                <a:solidFill>
                  <a:schemeClr val="tx1"/>
                </a:solidFill>
                <a:latin typeface="Segoe UI" panose="020B0502040204020203" pitchFamily="34" charset="0"/>
                <a:cs typeface="Segoe UI" panose="020B0502040204020203" pitchFamily="34" charset="0"/>
              </a:defRPr>
            </a:lvl2pPr>
            <a:lvl3pPr marL="0" indent="0" algn="ctr">
              <a:spcBef>
                <a:spcPts val="0"/>
              </a:spcBef>
              <a:buNone/>
              <a:defRPr sz="1400">
                <a:solidFill>
                  <a:schemeClr val="bg2"/>
                </a:solidFill>
              </a:defRPr>
            </a:lvl3pPr>
            <a:lvl4pPr marL="0" indent="0" algn="ctr">
              <a:spcBef>
                <a:spcPts val="0"/>
              </a:spcBef>
              <a:buNone/>
              <a:defRPr sz="1400">
                <a:solidFill>
                  <a:schemeClr val="bg2"/>
                </a:solidFill>
              </a:defRPr>
            </a:lvl4pPr>
            <a:lvl5pPr marL="0" indent="0" algn="ctr">
              <a:spcBef>
                <a:spcPts val="0"/>
              </a:spcBef>
              <a:buNone/>
              <a:defRPr sz="1400">
                <a:solidFill>
                  <a:schemeClr val="bg2"/>
                </a:solidFill>
              </a:defRPr>
            </a:lvl5pPr>
            <a:lvl6pPr marL="0" indent="0" algn="ctr">
              <a:spcBef>
                <a:spcPts val="0"/>
              </a:spcBef>
              <a:buFont typeface="Arial" panose="020B0604020202020204" pitchFamily="34" charset="0"/>
              <a:buNone/>
              <a:defRPr sz="1400">
                <a:solidFill>
                  <a:schemeClr val="bg2"/>
                </a:solidFill>
              </a:defRPr>
            </a:lvl6pPr>
            <a:lvl7pPr marL="0" indent="0" algn="ctr">
              <a:spcBef>
                <a:spcPts val="0"/>
              </a:spcBef>
              <a:buNone/>
              <a:defRPr sz="1400">
                <a:solidFill>
                  <a:schemeClr val="bg2"/>
                </a:solidFill>
              </a:defRPr>
            </a:lvl7pPr>
            <a:lvl8pPr marL="0" indent="0" algn="ctr">
              <a:spcBef>
                <a:spcPts val="0"/>
              </a:spcBef>
              <a:buNone/>
              <a:defRPr sz="1400">
                <a:solidFill>
                  <a:schemeClr val="bg2"/>
                </a:solidFill>
              </a:defRPr>
            </a:lvl8pPr>
          </a:lstStyle>
          <a:p>
            <a:pPr lvl="0"/>
            <a:r>
              <a:rPr lang="en-GB"/>
              <a:t>50k+</a:t>
            </a:r>
          </a:p>
          <a:p>
            <a:pPr marL="0" marR="0" lvl="1" indent="0" algn="ctr" defTabSz="914400" rtl="0" eaLnBrk="1" fontAlgn="auto" latinLnBrk="0" hangingPunct="1">
              <a:lnSpc>
                <a:spcPct val="90000"/>
              </a:lnSpc>
              <a:spcBef>
                <a:spcPts val="0"/>
              </a:spcBef>
              <a:spcAft>
                <a:spcPts val="0"/>
              </a:spcAft>
              <a:buClrTx/>
              <a:buSzTx/>
              <a:buFont typeface="Segoe UI" panose="020B0502040204020203" pitchFamily="34" charset="0"/>
              <a:buChar char="​"/>
              <a:tabLst/>
              <a:defRPr/>
            </a:pPr>
            <a:r>
              <a:rPr lang="en-GB"/>
              <a:t>Teachers participate </a:t>
            </a:r>
            <a:br>
              <a:rPr lang="en-GB"/>
            </a:br>
            <a:r>
              <a:rPr lang="en-GB"/>
              <a:t>in live on-demand</a:t>
            </a:r>
            <a:br>
              <a:rPr lang="en-GB"/>
            </a:br>
            <a:r>
              <a:rPr lang="en-GB"/>
              <a:t>webinars</a:t>
            </a:r>
          </a:p>
          <a:p>
            <a:pPr lvl="1"/>
            <a:endParaRPr/>
          </a:p>
        </p:txBody>
      </p:sp>
      <p:sp>
        <p:nvSpPr>
          <p:cNvPr id="13" name="Text Placeholder 6">
            <a:extLst>
              <a:ext uri="{FF2B5EF4-FFF2-40B4-BE49-F238E27FC236}">
                <a16:creationId xmlns:a16="http://schemas.microsoft.com/office/drawing/2014/main" id="{5525CDF2-37C0-D054-A8C7-C5B99D7CB036}"/>
              </a:ext>
            </a:extLst>
          </p:cNvPr>
          <p:cNvSpPr>
            <a:spLocks noGrp="1"/>
          </p:cNvSpPr>
          <p:nvPr>
            <p:ph type="body" sz="quarter" idx="30" hasCustomPrompt="1"/>
          </p:nvPr>
        </p:nvSpPr>
        <p:spPr>
          <a:xfrm>
            <a:off x="8214963" y="4489350"/>
            <a:ext cx="1595787" cy="1560323"/>
          </a:xfrm>
          <a:prstGeom prst="ellipse">
            <a:avLst/>
          </a:prstGeom>
          <a:solidFill>
            <a:srgbClr val="004156"/>
          </a:solidFill>
        </p:spPr>
        <p:txBody>
          <a:bodyPr wrap="none" lIns="0" tIns="0" rIns="0" bIns="0" anchor="ctr" anchorCtr="0"/>
          <a:lstStyle>
            <a:lvl1pPr marL="0" indent="0" algn="ctr">
              <a:spcBef>
                <a:spcPts val="0"/>
              </a:spcBef>
              <a:buFont typeface="Segoe UI" panose="020B0502040204020203" pitchFamily="34" charset="0"/>
              <a:buChar char="​"/>
              <a:defRPr sz="3600" b="1" i="0">
                <a:solidFill>
                  <a:schemeClr val="tx1"/>
                </a:solidFill>
                <a:latin typeface="Segoe UI" panose="020B0502040204020203" pitchFamily="34" charset="0"/>
                <a:cs typeface="Segoe UI" panose="020B0502040204020203" pitchFamily="34" charset="0"/>
              </a:defRPr>
            </a:lvl1pPr>
            <a:lvl2pPr marL="0" indent="0" algn="ctr">
              <a:spcBef>
                <a:spcPts val="0"/>
              </a:spcBef>
              <a:buFont typeface="Segoe UI" panose="020B0502040204020203" pitchFamily="34" charset="0"/>
              <a:buChar char="​"/>
              <a:defRPr sz="1400">
                <a:solidFill>
                  <a:schemeClr val="tx1"/>
                </a:solidFill>
                <a:latin typeface="Segoe UI" panose="020B0502040204020203" pitchFamily="34" charset="0"/>
                <a:cs typeface="Segoe UI" panose="020B0502040204020203" pitchFamily="34" charset="0"/>
              </a:defRPr>
            </a:lvl2pPr>
            <a:lvl3pPr marL="0" indent="0" algn="ctr">
              <a:spcBef>
                <a:spcPts val="0"/>
              </a:spcBef>
              <a:buNone/>
              <a:defRPr sz="1400">
                <a:solidFill>
                  <a:schemeClr val="bg2"/>
                </a:solidFill>
              </a:defRPr>
            </a:lvl3pPr>
            <a:lvl4pPr marL="0" indent="0" algn="ctr">
              <a:spcBef>
                <a:spcPts val="0"/>
              </a:spcBef>
              <a:buNone/>
              <a:defRPr sz="1400">
                <a:solidFill>
                  <a:schemeClr val="bg2"/>
                </a:solidFill>
              </a:defRPr>
            </a:lvl4pPr>
            <a:lvl5pPr marL="0" indent="0" algn="ctr">
              <a:spcBef>
                <a:spcPts val="0"/>
              </a:spcBef>
              <a:buNone/>
              <a:defRPr sz="1400">
                <a:solidFill>
                  <a:schemeClr val="bg2"/>
                </a:solidFill>
              </a:defRPr>
            </a:lvl5pPr>
            <a:lvl6pPr marL="0" indent="0" algn="ctr">
              <a:spcBef>
                <a:spcPts val="0"/>
              </a:spcBef>
              <a:buFont typeface="Arial" panose="020B0604020202020204" pitchFamily="34" charset="0"/>
              <a:buNone/>
              <a:defRPr sz="1400">
                <a:solidFill>
                  <a:schemeClr val="bg2"/>
                </a:solidFill>
              </a:defRPr>
            </a:lvl6pPr>
            <a:lvl7pPr marL="0" indent="0" algn="ctr">
              <a:spcBef>
                <a:spcPts val="0"/>
              </a:spcBef>
              <a:buNone/>
              <a:defRPr sz="1400">
                <a:solidFill>
                  <a:schemeClr val="bg2"/>
                </a:solidFill>
              </a:defRPr>
            </a:lvl7pPr>
            <a:lvl8pPr marL="0" indent="0" algn="ctr">
              <a:spcBef>
                <a:spcPts val="0"/>
              </a:spcBef>
              <a:buNone/>
              <a:defRPr sz="1400">
                <a:solidFill>
                  <a:schemeClr val="bg2"/>
                </a:solidFill>
              </a:defRPr>
            </a:lvl8pPr>
          </a:lstStyle>
          <a:p>
            <a:pPr lvl="0"/>
            <a:r>
              <a:rPr lang="en-GB"/>
              <a:t>19k+</a:t>
            </a:r>
            <a:endParaRPr/>
          </a:p>
          <a:p>
            <a:pPr lvl="1"/>
            <a:r>
              <a:rPr lang="en-GB"/>
              <a:t>Teachers in </a:t>
            </a:r>
            <a:br>
              <a:rPr lang="en-GB"/>
            </a:br>
            <a:r>
              <a:rPr lang="en-GB"/>
              <a:t>our Social </a:t>
            </a:r>
            <a:br>
              <a:rPr lang="en-GB"/>
            </a:br>
            <a:r>
              <a:rPr lang="en-GB"/>
              <a:t>Networks</a:t>
            </a:r>
          </a:p>
        </p:txBody>
      </p:sp>
      <p:sp>
        <p:nvSpPr>
          <p:cNvPr id="11" name="Text Placeholder 6">
            <a:extLst>
              <a:ext uri="{FF2B5EF4-FFF2-40B4-BE49-F238E27FC236}">
                <a16:creationId xmlns:a16="http://schemas.microsoft.com/office/drawing/2014/main" id="{EE3E3E04-9D12-CC1E-0EF5-7103A08CD8E9}"/>
              </a:ext>
            </a:extLst>
          </p:cNvPr>
          <p:cNvSpPr>
            <a:spLocks noGrp="1"/>
          </p:cNvSpPr>
          <p:nvPr>
            <p:ph type="body" sz="quarter" idx="31" hasCustomPrompt="1"/>
          </p:nvPr>
        </p:nvSpPr>
        <p:spPr>
          <a:xfrm>
            <a:off x="6400720" y="3459643"/>
            <a:ext cx="1595787" cy="1560323"/>
          </a:xfrm>
          <a:prstGeom prst="ellipse">
            <a:avLst/>
          </a:prstGeom>
          <a:solidFill>
            <a:srgbClr val="004156"/>
          </a:solidFill>
        </p:spPr>
        <p:txBody>
          <a:bodyPr wrap="none" lIns="0" tIns="0" rIns="0" bIns="0" anchor="ctr" anchorCtr="0"/>
          <a:lstStyle>
            <a:lvl1pPr marL="0" indent="0" algn="ctr">
              <a:spcBef>
                <a:spcPts val="0"/>
              </a:spcBef>
              <a:buFont typeface="Segoe UI" panose="020B0502040204020203" pitchFamily="34" charset="0"/>
              <a:buChar char="​"/>
              <a:defRPr sz="3600" b="1" i="0">
                <a:solidFill>
                  <a:schemeClr val="tx1"/>
                </a:solidFill>
                <a:latin typeface="Segoe UI" panose="020B0502040204020203" pitchFamily="34" charset="0"/>
                <a:cs typeface="Segoe UI" panose="020B0502040204020203" pitchFamily="34" charset="0"/>
              </a:defRPr>
            </a:lvl1pPr>
            <a:lvl2pPr marL="0" indent="0" algn="ctr">
              <a:spcBef>
                <a:spcPts val="0"/>
              </a:spcBef>
              <a:buFont typeface="Segoe UI" panose="020B0502040204020203" pitchFamily="34" charset="0"/>
              <a:buChar char="​"/>
              <a:defRPr sz="1400">
                <a:solidFill>
                  <a:schemeClr val="tx1"/>
                </a:solidFill>
                <a:latin typeface="Segoe UI" panose="020B0502040204020203" pitchFamily="34" charset="0"/>
                <a:cs typeface="Segoe UI" panose="020B0502040204020203" pitchFamily="34" charset="0"/>
              </a:defRPr>
            </a:lvl2pPr>
            <a:lvl3pPr marL="0" indent="0" algn="ctr">
              <a:spcBef>
                <a:spcPts val="0"/>
              </a:spcBef>
              <a:buNone/>
              <a:defRPr sz="1400">
                <a:solidFill>
                  <a:schemeClr val="bg2"/>
                </a:solidFill>
              </a:defRPr>
            </a:lvl3pPr>
            <a:lvl4pPr marL="0" indent="0" algn="ctr">
              <a:spcBef>
                <a:spcPts val="0"/>
              </a:spcBef>
              <a:buNone/>
              <a:defRPr sz="1400">
                <a:solidFill>
                  <a:schemeClr val="bg2"/>
                </a:solidFill>
              </a:defRPr>
            </a:lvl4pPr>
            <a:lvl5pPr marL="0" indent="0" algn="ctr">
              <a:spcBef>
                <a:spcPts val="0"/>
              </a:spcBef>
              <a:buNone/>
              <a:defRPr sz="1400">
                <a:solidFill>
                  <a:schemeClr val="bg2"/>
                </a:solidFill>
              </a:defRPr>
            </a:lvl5pPr>
            <a:lvl6pPr marL="0" indent="0" algn="ctr">
              <a:spcBef>
                <a:spcPts val="0"/>
              </a:spcBef>
              <a:buFont typeface="Arial" panose="020B0604020202020204" pitchFamily="34" charset="0"/>
              <a:buNone/>
              <a:defRPr sz="1400">
                <a:solidFill>
                  <a:schemeClr val="bg2"/>
                </a:solidFill>
              </a:defRPr>
            </a:lvl6pPr>
            <a:lvl7pPr marL="0" indent="0" algn="ctr">
              <a:spcBef>
                <a:spcPts val="0"/>
              </a:spcBef>
              <a:buNone/>
              <a:defRPr sz="1400">
                <a:solidFill>
                  <a:schemeClr val="bg2"/>
                </a:solidFill>
              </a:defRPr>
            </a:lvl7pPr>
            <a:lvl8pPr marL="0" indent="0" algn="ctr">
              <a:spcBef>
                <a:spcPts val="0"/>
              </a:spcBef>
              <a:buNone/>
              <a:defRPr sz="1400">
                <a:solidFill>
                  <a:schemeClr val="bg2"/>
                </a:solidFill>
              </a:defRPr>
            </a:lvl8pPr>
          </a:lstStyle>
          <a:p>
            <a:pPr lvl="0"/>
            <a:r>
              <a:rPr lang="en-GB"/>
              <a:t>57%</a:t>
            </a:r>
          </a:p>
          <a:p>
            <a:pPr lvl="1"/>
            <a:r>
              <a:rPr lang="en-GB"/>
              <a:t>Educators </a:t>
            </a:r>
            <a:br>
              <a:rPr lang="en-GB"/>
            </a:br>
            <a:r>
              <a:rPr lang="en-GB"/>
              <a:t>teaching in </a:t>
            </a:r>
            <a:br>
              <a:rPr lang="en-GB"/>
            </a:br>
            <a:r>
              <a:rPr lang="en-GB"/>
              <a:t>LMI schools</a:t>
            </a:r>
          </a:p>
        </p:txBody>
      </p:sp>
      <p:sp>
        <p:nvSpPr>
          <p:cNvPr id="18" name="Text Placeholder 6">
            <a:extLst>
              <a:ext uri="{FF2B5EF4-FFF2-40B4-BE49-F238E27FC236}">
                <a16:creationId xmlns:a16="http://schemas.microsoft.com/office/drawing/2014/main" id="{EB065039-1EE6-BD9E-E0EA-FA008C3DEB92}"/>
              </a:ext>
            </a:extLst>
          </p:cNvPr>
          <p:cNvSpPr>
            <a:spLocks noGrp="1"/>
          </p:cNvSpPr>
          <p:nvPr>
            <p:ph type="body" sz="quarter" idx="32" hasCustomPrompt="1"/>
          </p:nvPr>
        </p:nvSpPr>
        <p:spPr>
          <a:xfrm>
            <a:off x="9502809" y="1791602"/>
            <a:ext cx="1853551" cy="1850636"/>
          </a:xfrm>
          <a:prstGeom prst="ellipse">
            <a:avLst/>
          </a:prstGeom>
          <a:solidFill>
            <a:srgbClr val="004156"/>
          </a:solidFill>
        </p:spPr>
        <p:txBody>
          <a:bodyPr wrap="none" lIns="0" tIns="0" rIns="0" bIns="0" anchor="ctr" anchorCtr="0"/>
          <a:lstStyle>
            <a:lvl1pPr marL="0" indent="0" algn="ctr">
              <a:spcBef>
                <a:spcPts val="0"/>
              </a:spcBef>
              <a:buFont typeface="Segoe UI" panose="020B0502040204020203" pitchFamily="34" charset="0"/>
              <a:buChar char="​"/>
              <a:defRPr sz="3600" b="1" i="0">
                <a:solidFill>
                  <a:schemeClr val="tx1"/>
                </a:solidFill>
                <a:latin typeface="Segoe UI" panose="020B0502040204020203" pitchFamily="34" charset="0"/>
                <a:cs typeface="Segoe UI" panose="020B0502040204020203" pitchFamily="34" charset="0"/>
              </a:defRPr>
            </a:lvl1pPr>
            <a:lvl2pPr marL="0" indent="0" algn="ctr">
              <a:spcBef>
                <a:spcPts val="0"/>
              </a:spcBef>
              <a:buFont typeface="Segoe UI" panose="020B0502040204020203" pitchFamily="34" charset="0"/>
              <a:buChar char="​"/>
              <a:defRPr sz="1400">
                <a:solidFill>
                  <a:schemeClr val="tx1"/>
                </a:solidFill>
                <a:latin typeface="Segoe UI" panose="020B0502040204020203" pitchFamily="34" charset="0"/>
                <a:cs typeface="Segoe UI" panose="020B0502040204020203" pitchFamily="34" charset="0"/>
              </a:defRPr>
            </a:lvl2pPr>
            <a:lvl3pPr marL="0" indent="0" algn="ctr">
              <a:spcBef>
                <a:spcPts val="0"/>
              </a:spcBef>
              <a:buNone/>
              <a:defRPr sz="1400">
                <a:solidFill>
                  <a:schemeClr val="bg2"/>
                </a:solidFill>
              </a:defRPr>
            </a:lvl3pPr>
            <a:lvl4pPr marL="0" indent="0" algn="ctr">
              <a:spcBef>
                <a:spcPts val="0"/>
              </a:spcBef>
              <a:buNone/>
              <a:defRPr sz="1400">
                <a:solidFill>
                  <a:schemeClr val="bg2"/>
                </a:solidFill>
              </a:defRPr>
            </a:lvl4pPr>
            <a:lvl5pPr marL="0" indent="0" algn="ctr">
              <a:spcBef>
                <a:spcPts val="0"/>
              </a:spcBef>
              <a:buNone/>
              <a:defRPr sz="1400">
                <a:solidFill>
                  <a:schemeClr val="bg2"/>
                </a:solidFill>
              </a:defRPr>
            </a:lvl5pPr>
            <a:lvl6pPr marL="0" indent="0" algn="ctr">
              <a:spcBef>
                <a:spcPts val="0"/>
              </a:spcBef>
              <a:buFont typeface="Arial" panose="020B0604020202020204" pitchFamily="34" charset="0"/>
              <a:buNone/>
              <a:defRPr sz="1400">
                <a:solidFill>
                  <a:schemeClr val="bg2"/>
                </a:solidFill>
              </a:defRPr>
            </a:lvl6pPr>
            <a:lvl7pPr marL="0" indent="0" algn="ctr">
              <a:spcBef>
                <a:spcPts val="0"/>
              </a:spcBef>
              <a:buNone/>
              <a:defRPr sz="1400">
                <a:solidFill>
                  <a:schemeClr val="bg2"/>
                </a:solidFill>
              </a:defRPr>
            </a:lvl7pPr>
            <a:lvl8pPr marL="0" indent="0" algn="ctr">
              <a:spcBef>
                <a:spcPts val="0"/>
              </a:spcBef>
              <a:buNone/>
              <a:defRPr sz="1400">
                <a:solidFill>
                  <a:schemeClr val="bg2"/>
                </a:solidFill>
              </a:defRPr>
            </a:lvl8pPr>
          </a:lstStyle>
          <a:p>
            <a:pPr lvl="0"/>
            <a:r>
              <a:rPr lang="en-GB"/>
              <a:t>60k+</a:t>
            </a:r>
          </a:p>
          <a:p>
            <a:pPr marL="0" marR="0" lvl="1" indent="0" algn="ctr" defTabSz="914400" rtl="0" eaLnBrk="1" fontAlgn="auto" latinLnBrk="0" hangingPunct="1">
              <a:lnSpc>
                <a:spcPct val="90000"/>
              </a:lnSpc>
              <a:spcBef>
                <a:spcPts val="0"/>
              </a:spcBef>
              <a:spcAft>
                <a:spcPts val="0"/>
              </a:spcAft>
              <a:buClrTx/>
              <a:buSzTx/>
              <a:buFont typeface="Segoe UI" panose="020B0502040204020203" pitchFamily="34" charset="0"/>
              <a:buChar char="​"/>
              <a:tabLst/>
              <a:defRPr/>
            </a:pPr>
            <a:r>
              <a:rPr lang="en-GB"/>
              <a:t>Teachers active </a:t>
            </a:r>
            <a:br>
              <a:rPr lang="en-GB"/>
            </a:br>
            <a:r>
              <a:rPr lang="en-GB"/>
              <a:t>on digital resources </a:t>
            </a:r>
            <a:br>
              <a:rPr lang="en-GB"/>
            </a:br>
            <a:r>
              <a:rPr lang="en-GB"/>
              <a:t>last year</a:t>
            </a:r>
            <a:endParaRPr/>
          </a:p>
        </p:txBody>
      </p:sp>
      <p:sp>
        <p:nvSpPr>
          <p:cNvPr id="19" name="TextBox 18">
            <a:extLst>
              <a:ext uri="{FF2B5EF4-FFF2-40B4-BE49-F238E27FC236}">
                <a16:creationId xmlns:a16="http://schemas.microsoft.com/office/drawing/2014/main" id="{DD36A7C9-B6C2-7E14-03FB-5A8587ECC09A}"/>
              </a:ext>
            </a:extLst>
          </p:cNvPr>
          <p:cNvSpPr txBox="1"/>
          <p:nvPr userDrawn="1"/>
        </p:nvSpPr>
        <p:spPr>
          <a:xfrm>
            <a:off x="2864461" y="6163503"/>
            <a:ext cx="28860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4156"/>
                </a:solidFill>
                <a:latin typeface="Segoe UI" panose="020B0502040204020203" pitchFamily="34" charset="0"/>
                <a:ea typeface="Lato"/>
                <a:cs typeface="Segoe UI" panose="020B0502040204020203" pitchFamily="34" charset="0"/>
                <a:sym typeface="Lato"/>
              </a:rPr>
              <a:t>*This does not include our work with district administrators and families</a:t>
            </a:r>
          </a:p>
        </p:txBody>
      </p:sp>
      <p:sp>
        <p:nvSpPr>
          <p:cNvPr id="2" name="Title 1">
            <a:extLst>
              <a:ext uri="{FF2B5EF4-FFF2-40B4-BE49-F238E27FC236}">
                <a16:creationId xmlns:a16="http://schemas.microsoft.com/office/drawing/2014/main" id="{65C0A190-7F9C-7954-31B9-DBA9D29728D3}"/>
              </a:ext>
            </a:extLst>
          </p:cNvPr>
          <p:cNvSpPr>
            <a:spLocks noGrp="1"/>
          </p:cNvSpPr>
          <p:nvPr>
            <p:ph type="title" hasCustomPrompt="1"/>
          </p:nvPr>
        </p:nvSpPr>
        <p:spPr>
          <a:xfrm>
            <a:off x="402771" y="56614"/>
            <a:ext cx="9407979" cy="1325563"/>
          </a:xfrm>
        </p:spPr>
        <p:txBody>
          <a:bodyPr>
            <a:normAutofit/>
          </a:bodyPr>
          <a:lstStyle>
            <a:lvl1pPr>
              <a:defRPr sz="3600">
                <a:solidFill>
                  <a:srgbClr val="004156"/>
                </a:solidFill>
              </a:defRPr>
            </a:lvl1pPr>
          </a:lstStyle>
          <a:p>
            <a:r>
              <a:rPr lang="en-GB" err="1"/>
              <a:t>Everfi’s</a:t>
            </a:r>
            <a:r>
              <a:rPr lang="en-GB"/>
              <a:t> teacher Network</a:t>
            </a:r>
            <a:endParaRPr/>
          </a:p>
        </p:txBody>
      </p:sp>
      <p:pic>
        <p:nvPicPr>
          <p:cNvPr id="4" name="Graphic 3">
            <a:extLst>
              <a:ext uri="{FF2B5EF4-FFF2-40B4-BE49-F238E27FC236}">
                <a16:creationId xmlns:a16="http://schemas.microsoft.com/office/drawing/2014/main" id="{ED00F85E-3FC4-4985-8AC0-1551BA6E5B14}"/>
              </a:ext>
            </a:extLst>
          </p:cNvPr>
          <p:cNvPicPr>
            <a:picLocks noChangeAspect="1"/>
          </p:cNvPicPr>
          <p:nvPr userDrawn="1"/>
        </p:nvPicPr>
        <p:blipFill>
          <a:blip r:embed="rId3"/>
          <a:srcRect/>
          <a:stretch/>
        </p:blipFill>
        <p:spPr>
          <a:xfrm>
            <a:off x="9994007" y="6406307"/>
            <a:ext cx="1932892" cy="179005"/>
          </a:xfrm>
          <a:prstGeom prst="rect">
            <a:avLst/>
          </a:prstGeom>
        </p:spPr>
      </p:pic>
    </p:spTree>
    <p:extLst>
      <p:ext uri="{BB962C8B-B14F-4D97-AF65-F5344CB8AC3E}">
        <p14:creationId xmlns:p14="http://schemas.microsoft.com/office/powerpoint/2010/main" val="203556378"/>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Map">
    <p:bg>
      <p:bgPr>
        <a:solidFill>
          <a:srgbClr val="D5F6FF"/>
        </a:solidFill>
        <a:effectLst/>
      </p:bgPr>
    </p:bg>
    <p:spTree>
      <p:nvGrpSpPr>
        <p:cNvPr id="1" name=""/>
        <p:cNvGrpSpPr/>
        <p:nvPr/>
      </p:nvGrpSpPr>
      <p:grpSpPr>
        <a:xfrm>
          <a:off x="0" y="0"/>
          <a:ext cx="0" cy="0"/>
          <a:chOff x="0" y="0"/>
          <a:chExt cx="0" cy="0"/>
        </a:xfrm>
      </p:grpSpPr>
      <p:pic>
        <p:nvPicPr>
          <p:cNvPr id="5" name="Graphic 14">
            <a:extLst>
              <a:ext uri="{FF2B5EF4-FFF2-40B4-BE49-F238E27FC236}">
                <a16:creationId xmlns:a16="http://schemas.microsoft.com/office/drawing/2014/main" id="{E4494955-DA53-4EF7-B41F-255BA49A639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575430" y="-756430"/>
            <a:ext cx="12502329" cy="8930235"/>
          </a:xfrm>
          <a:prstGeom prst="rect">
            <a:avLst/>
          </a:prstGeom>
        </p:spPr>
      </p:pic>
      <p:sp>
        <p:nvSpPr>
          <p:cNvPr id="8" name="Text Placeholder 6">
            <a:extLst>
              <a:ext uri="{FF2B5EF4-FFF2-40B4-BE49-F238E27FC236}">
                <a16:creationId xmlns:a16="http://schemas.microsoft.com/office/drawing/2014/main" id="{6CE9FE98-8247-BD34-E04A-CAB4C41396B6}"/>
              </a:ext>
            </a:extLst>
          </p:cNvPr>
          <p:cNvSpPr>
            <a:spLocks noGrp="1"/>
          </p:cNvSpPr>
          <p:nvPr>
            <p:ph type="body" sz="quarter" idx="24" hasCustomPrompt="1"/>
          </p:nvPr>
        </p:nvSpPr>
        <p:spPr>
          <a:xfrm>
            <a:off x="835640" y="1454438"/>
            <a:ext cx="2305482" cy="2254250"/>
          </a:xfrm>
          <a:prstGeom prst="ellipse">
            <a:avLst/>
          </a:prstGeom>
          <a:solidFill>
            <a:srgbClr val="004156"/>
          </a:solidFill>
        </p:spPr>
        <p:txBody>
          <a:bodyPr wrap="none" lIns="0" tIns="0" rIns="0" bIns="0" anchor="ctr" anchorCtr="0"/>
          <a:lstStyle>
            <a:lvl1pPr marL="0" indent="0" algn="ctr">
              <a:spcBef>
                <a:spcPts val="0"/>
              </a:spcBef>
              <a:buFont typeface="Segoe UI" panose="020B0502040204020203" pitchFamily="34" charset="0"/>
              <a:buNone/>
              <a:defRPr sz="5400" b="1" i="0">
                <a:solidFill>
                  <a:schemeClr val="tx1"/>
                </a:solidFill>
                <a:latin typeface="Segoe UI" panose="020B0502040204020203" pitchFamily="34" charset="0"/>
                <a:cs typeface="Segoe UI" panose="020B0502040204020203" pitchFamily="34" charset="0"/>
              </a:defRPr>
            </a:lvl1pPr>
            <a:lvl2pPr marL="0" indent="0" algn="ctr">
              <a:spcBef>
                <a:spcPts val="0"/>
              </a:spcBef>
              <a:buFont typeface="Segoe UI" panose="020B0502040204020203" pitchFamily="34" charset="0"/>
              <a:buChar char="​"/>
              <a:defRPr sz="1400">
                <a:solidFill>
                  <a:schemeClr val="tx1"/>
                </a:solidFill>
                <a:latin typeface="Segoe UI" panose="020B0502040204020203" pitchFamily="34" charset="0"/>
                <a:cs typeface="Segoe UI" panose="020B0502040204020203" pitchFamily="34" charset="0"/>
              </a:defRPr>
            </a:lvl2pPr>
            <a:lvl3pPr marL="0" indent="0" algn="ctr">
              <a:spcBef>
                <a:spcPts val="0"/>
              </a:spcBef>
              <a:buNone/>
              <a:defRPr sz="1400">
                <a:solidFill>
                  <a:schemeClr val="bg2"/>
                </a:solidFill>
              </a:defRPr>
            </a:lvl3pPr>
            <a:lvl4pPr marL="0" indent="0" algn="ctr">
              <a:spcBef>
                <a:spcPts val="0"/>
              </a:spcBef>
              <a:buNone/>
              <a:defRPr sz="1400">
                <a:solidFill>
                  <a:schemeClr val="bg2"/>
                </a:solidFill>
              </a:defRPr>
            </a:lvl4pPr>
            <a:lvl5pPr marL="0" indent="0" algn="ctr">
              <a:spcBef>
                <a:spcPts val="0"/>
              </a:spcBef>
              <a:buNone/>
              <a:defRPr sz="1400">
                <a:solidFill>
                  <a:schemeClr val="bg2"/>
                </a:solidFill>
              </a:defRPr>
            </a:lvl5pPr>
            <a:lvl6pPr marL="0" indent="0" algn="ctr">
              <a:spcBef>
                <a:spcPts val="0"/>
              </a:spcBef>
              <a:buFont typeface="Arial" panose="020B0604020202020204" pitchFamily="34" charset="0"/>
              <a:buNone/>
              <a:defRPr sz="1400">
                <a:solidFill>
                  <a:schemeClr val="bg2"/>
                </a:solidFill>
              </a:defRPr>
            </a:lvl6pPr>
            <a:lvl7pPr marL="0" indent="0" algn="ctr">
              <a:spcBef>
                <a:spcPts val="0"/>
              </a:spcBef>
              <a:buNone/>
              <a:defRPr sz="1400">
                <a:solidFill>
                  <a:schemeClr val="bg2"/>
                </a:solidFill>
              </a:defRPr>
            </a:lvl7pPr>
            <a:lvl8pPr marL="0" indent="0" algn="ctr">
              <a:spcBef>
                <a:spcPts val="0"/>
              </a:spcBef>
              <a:buNone/>
              <a:defRPr sz="1400">
                <a:solidFill>
                  <a:schemeClr val="bg2"/>
                </a:solidFill>
              </a:defRPr>
            </a:lvl8pPr>
          </a:lstStyle>
          <a:p>
            <a:pPr lvl="0"/>
            <a:r>
              <a:rPr lang="en-GB"/>
              <a:t>750k</a:t>
            </a:r>
          </a:p>
          <a:p>
            <a:pPr lvl="1"/>
            <a:r>
              <a:rPr lang="en-GB"/>
              <a:t>Total Teachers</a:t>
            </a:r>
          </a:p>
        </p:txBody>
      </p:sp>
      <p:sp>
        <p:nvSpPr>
          <p:cNvPr id="6" name="Text Placeholder 6">
            <a:extLst>
              <a:ext uri="{FF2B5EF4-FFF2-40B4-BE49-F238E27FC236}">
                <a16:creationId xmlns:a16="http://schemas.microsoft.com/office/drawing/2014/main" id="{93BB8EEC-4AE4-387E-5B19-1CFE4C614352}"/>
              </a:ext>
            </a:extLst>
          </p:cNvPr>
          <p:cNvSpPr>
            <a:spLocks noGrp="1"/>
          </p:cNvSpPr>
          <p:nvPr>
            <p:ph type="body" sz="quarter" idx="28" hasCustomPrompt="1"/>
          </p:nvPr>
        </p:nvSpPr>
        <p:spPr>
          <a:xfrm>
            <a:off x="2914012" y="3564032"/>
            <a:ext cx="1853551" cy="1850636"/>
          </a:xfrm>
          <a:prstGeom prst="ellipse">
            <a:avLst/>
          </a:prstGeom>
          <a:solidFill>
            <a:srgbClr val="004156"/>
          </a:solidFill>
        </p:spPr>
        <p:txBody>
          <a:bodyPr wrap="none" lIns="0" tIns="0" rIns="0" bIns="0" anchor="ctr" anchorCtr="0"/>
          <a:lstStyle>
            <a:lvl1pPr marL="0" indent="0" algn="ctr">
              <a:spcBef>
                <a:spcPts val="0"/>
              </a:spcBef>
              <a:buFont typeface="Segoe UI" panose="020B0502040204020203" pitchFamily="34" charset="0"/>
              <a:buChar char="​"/>
              <a:defRPr sz="3600" b="1" i="0">
                <a:solidFill>
                  <a:schemeClr val="tx1"/>
                </a:solidFill>
                <a:latin typeface="Segoe UI" panose="020B0502040204020203" pitchFamily="34" charset="0"/>
                <a:cs typeface="Segoe UI" panose="020B0502040204020203" pitchFamily="34" charset="0"/>
              </a:defRPr>
            </a:lvl1pPr>
            <a:lvl2pPr marL="0" indent="0" algn="ctr">
              <a:spcBef>
                <a:spcPts val="0"/>
              </a:spcBef>
              <a:buFont typeface="Segoe UI" panose="020B0502040204020203" pitchFamily="34" charset="0"/>
              <a:buChar char="​"/>
              <a:defRPr sz="1400">
                <a:solidFill>
                  <a:schemeClr val="tx1"/>
                </a:solidFill>
                <a:latin typeface="Segoe UI" panose="020B0502040204020203" pitchFamily="34" charset="0"/>
                <a:cs typeface="Segoe UI" panose="020B0502040204020203" pitchFamily="34" charset="0"/>
              </a:defRPr>
            </a:lvl2pPr>
            <a:lvl3pPr marL="0" indent="0" algn="ctr">
              <a:spcBef>
                <a:spcPts val="0"/>
              </a:spcBef>
              <a:buNone/>
              <a:defRPr sz="1400">
                <a:solidFill>
                  <a:schemeClr val="bg2"/>
                </a:solidFill>
              </a:defRPr>
            </a:lvl3pPr>
            <a:lvl4pPr marL="0" indent="0" algn="ctr">
              <a:spcBef>
                <a:spcPts val="0"/>
              </a:spcBef>
              <a:buNone/>
              <a:defRPr sz="1400">
                <a:solidFill>
                  <a:schemeClr val="bg2"/>
                </a:solidFill>
              </a:defRPr>
            </a:lvl4pPr>
            <a:lvl5pPr marL="0" indent="0" algn="ctr">
              <a:spcBef>
                <a:spcPts val="0"/>
              </a:spcBef>
              <a:buNone/>
              <a:defRPr sz="1400">
                <a:solidFill>
                  <a:schemeClr val="bg2"/>
                </a:solidFill>
              </a:defRPr>
            </a:lvl5pPr>
            <a:lvl6pPr marL="0" indent="0" algn="ctr">
              <a:spcBef>
                <a:spcPts val="0"/>
              </a:spcBef>
              <a:buFont typeface="Arial" panose="020B0604020202020204" pitchFamily="34" charset="0"/>
              <a:buNone/>
              <a:defRPr sz="1400">
                <a:solidFill>
                  <a:schemeClr val="bg2"/>
                </a:solidFill>
              </a:defRPr>
            </a:lvl6pPr>
            <a:lvl7pPr marL="0" indent="0" algn="ctr">
              <a:spcBef>
                <a:spcPts val="0"/>
              </a:spcBef>
              <a:buNone/>
              <a:defRPr sz="1400">
                <a:solidFill>
                  <a:schemeClr val="bg2"/>
                </a:solidFill>
              </a:defRPr>
            </a:lvl7pPr>
            <a:lvl8pPr marL="0" indent="0" algn="ctr">
              <a:spcBef>
                <a:spcPts val="0"/>
              </a:spcBef>
              <a:buNone/>
              <a:defRPr sz="1400">
                <a:solidFill>
                  <a:schemeClr val="bg2"/>
                </a:solidFill>
              </a:defRPr>
            </a:lvl8pPr>
          </a:lstStyle>
          <a:p>
            <a:pPr lvl="0"/>
            <a:r>
              <a:rPr lang="en-GB"/>
              <a:t>649k</a:t>
            </a:r>
          </a:p>
          <a:p>
            <a:pPr lvl="1"/>
            <a:r>
              <a:rPr lang="en-GB"/>
              <a:t>Teachers </a:t>
            </a:r>
            <a:br>
              <a:rPr lang="en-GB"/>
            </a:br>
            <a:r>
              <a:rPr lang="en-GB"/>
              <a:t>registered in last</a:t>
            </a:r>
            <a:br>
              <a:rPr lang="en-GB"/>
            </a:br>
            <a:r>
              <a:rPr lang="en-GB"/>
              <a:t>five years</a:t>
            </a:r>
          </a:p>
        </p:txBody>
      </p:sp>
      <p:sp>
        <p:nvSpPr>
          <p:cNvPr id="12" name="Text Placeholder 6">
            <a:extLst>
              <a:ext uri="{FF2B5EF4-FFF2-40B4-BE49-F238E27FC236}">
                <a16:creationId xmlns:a16="http://schemas.microsoft.com/office/drawing/2014/main" id="{40319C8A-6312-2E81-4522-A7EA86CC9031}"/>
              </a:ext>
            </a:extLst>
          </p:cNvPr>
          <p:cNvSpPr>
            <a:spLocks noGrp="1"/>
          </p:cNvSpPr>
          <p:nvPr>
            <p:ph type="body" sz="quarter" idx="29" hasCustomPrompt="1"/>
          </p:nvPr>
        </p:nvSpPr>
        <p:spPr>
          <a:xfrm>
            <a:off x="4540452" y="1823304"/>
            <a:ext cx="1853551" cy="1850636"/>
          </a:xfrm>
          <a:prstGeom prst="ellipse">
            <a:avLst/>
          </a:prstGeom>
          <a:solidFill>
            <a:srgbClr val="004156"/>
          </a:solidFill>
        </p:spPr>
        <p:txBody>
          <a:bodyPr wrap="none" lIns="0" tIns="0" rIns="0" bIns="0" anchor="ctr" anchorCtr="0"/>
          <a:lstStyle>
            <a:lvl1pPr marL="0" indent="0" algn="ctr">
              <a:spcBef>
                <a:spcPts val="0"/>
              </a:spcBef>
              <a:buFont typeface="Segoe UI" panose="020B0502040204020203" pitchFamily="34" charset="0"/>
              <a:buChar char="​"/>
              <a:defRPr sz="3600" b="1" i="0">
                <a:solidFill>
                  <a:schemeClr val="tx1"/>
                </a:solidFill>
                <a:latin typeface="Segoe UI" panose="020B0502040204020203" pitchFamily="34" charset="0"/>
                <a:cs typeface="Segoe UI" panose="020B0502040204020203" pitchFamily="34" charset="0"/>
              </a:defRPr>
            </a:lvl1pPr>
            <a:lvl2pPr marL="0" indent="0" algn="ctr">
              <a:spcBef>
                <a:spcPts val="0"/>
              </a:spcBef>
              <a:buFont typeface="Segoe UI" panose="020B0502040204020203" pitchFamily="34" charset="0"/>
              <a:buChar char="​"/>
              <a:defRPr sz="1400">
                <a:solidFill>
                  <a:schemeClr val="tx1"/>
                </a:solidFill>
                <a:latin typeface="Segoe UI" panose="020B0502040204020203" pitchFamily="34" charset="0"/>
                <a:cs typeface="Segoe UI" panose="020B0502040204020203" pitchFamily="34" charset="0"/>
              </a:defRPr>
            </a:lvl2pPr>
            <a:lvl3pPr marL="0" indent="0" algn="ctr">
              <a:spcBef>
                <a:spcPts val="0"/>
              </a:spcBef>
              <a:buNone/>
              <a:defRPr sz="1400">
                <a:solidFill>
                  <a:schemeClr val="bg2"/>
                </a:solidFill>
              </a:defRPr>
            </a:lvl3pPr>
            <a:lvl4pPr marL="0" indent="0" algn="ctr">
              <a:spcBef>
                <a:spcPts val="0"/>
              </a:spcBef>
              <a:buNone/>
              <a:defRPr sz="1400">
                <a:solidFill>
                  <a:schemeClr val="bg2"/>
                </a:solidFill>
              </a:defRPr>
            </a:lvl4pPr>
            <a:lvl5pPr marL="0" indent="0" algn="ctr">
              <a:spcBef>
                <a:spcPts val="0"/>
              </a:spcBef>
              <a:buNone/>
              <a:defRPr sz="1400">
                <a:solidFill>
                  <a:schemeClr val="bg2"/>
                </a:solidFill>
              </a:defRPr>
            </a:lvl5pPr>
            <a:lvl6pPr marL="0" indent="0" algn="ctr">
              <a:spcBef>
                <a:spcPts val="0"/>
              </a:spcBef>
              <a:buFont typeface="Arial" panose="020B0604020202020204" pitchFamily="34" charset="0"/>
              <a:buNone/>
              <a:defRPr sz="1400">
                <a:solidFill>
                  <a:schemeClr val="bg2"/>
                </a:solidFill>
              </a:defRPr>
            </a:lvl6pPr>
            <a:lvl7pPr marL="0" indent="0" algn="ctr">
              <a:spcBef>
                <a:spcPts val="0"/>
              </a:spcBef>
              <a:buNone/>
              <a:defRPr sz="1400">
                <a:solidFill>
                  <a:schemeClr val="bg2"/>
                </a:solidFill>
              </a:defRPr>
            </a:lvl7pPr>
            <a:lvl8pPr marL="0" indent="0" algn="ctr">
              <a:spcBef>
                <a:spcPts val="0"/>
              </a:spcBef>
              <a:buNone/>
              <a:defRPr sz="1400">
                <a:solidFill>
                  <a:schemeClr val="bg2"/>
                </a:solidFill>
              </a:defRPr>
            </a:lvl8pPr>
          </a:lstStyle>
          <a:p>
            <a:pPr lvl="0"/>
            <a:r>
              <a:rPr lang="en-GB"/>
              <a:t>50k+</a:t>
            </a:r>
          </a:p>
          <a:p>
            <a:pPr marL="0" marR="0" lvl="1" indent="0" algn="ctr" defTabSz="914400" rtl="0" eaLnBrk="1" fontAlgn="auto" latinLnBrk="0" hangingPunct="1">
              <a:lnSpc>
                <a:spcPct val="90000"/>
              </a:lnSpc>
              <a:spcBef>
                <a:spcPts val="0"/>
              </a:spcBef>
              <a:spcAft>
                <a:spcPts val="0"/>
              </a:spcAft>
              <a:buClrTx/>
              <a:buSzTx/>
              <a:buFont typeface="Segoe UI" panose="020B0502040204020203" pitchFamily="34" charset="0"/>
              <a:buChar char="​"/>
              <a:tabLst/>
              <a:defRPr/>
            </a:pPr>
            <a:r>
              <a:rPr lang="en-GB"/>
              <a:t>Teachers participate </a:t>
            </a:r>
            <a:br>
              <a:rPr lang="en-GB"/>
            </a:br>
            <a:r>
              <a:rPr lang="en-GB"/>
              <a:t>in live on-demand</a:t>
            </a:r>
            <a:br>
              <a:rPr lang="en-GB"/>
            </a:br>
            <a:r>
              <a:rPr lang="en-GB"/>
              <a:t>webinars</a:t>
            </a:r>
          </a:p>
          <a:p>
            <a:pPr lvl="1"/>
            <a:endParaRPr/>
          </a:p>
        </p:txBody>
      </p:sp>
      <p:sp>
        <p:nvSpPr>
          <p:cNvPr id="13" name="Text Placeholder 6">
            <a:extLst>
              <a:ext uri="{FF2B5EF4-FFF2-40B4-BE49-F238E27FC236}">
                <a16:creationId xmlns:a16="http://schemas.microsoft.com/office/drawing/2014/main" id="{5525CDF2-37C0-D054-A8C7-C5B99D7CB036}"/>
              </a:ext>
            </a:extLst>
          </p:cNvPr>
          <p:cNvSpPr>
            <a:spLocks noGrp="1"/>
          </p:cNvSpPr>
          <p:nvPr>
            <p:ph type="body" sz="quarter" idx="30" hasCustomPrompt="1"/>
          </p:nvPr>
        </p:nvSpPr>
        <p:spPr>
          <a:xfrm>
            <a:off x="8214963" y="4489350"/>
            <a:ext cx="1595787" cy="1560323"/>
          </a:xfrm>
          <a:prstGeom prst="ellipse">
            <a:avLst/>
          </a:prstGeom>
          <a:solidFill>
            <a:srgbClr val="004156"/>
          </a:solidFill>
        </p:spPr>
        <p:txBody>
          <a:bodyPr wrap="none" lIns="0" tIns="0" rIns="0" bIns="0" anchor="ctr" anchorCtr="0"/>
          <a:lstStyle>
            <a:lvl1pPr marL="0" indent="0" algn="ctr">
              <a:spcBef>
                <a:spcPts val="0"/>
              </a:spcBef>
              <a:buFont typeface="Segoe UI" panose="020B0502040204020203" pitchFamily="34" charset="0"/>
              <a:buChar char="​"/>
              <a:defRPr sz="3600" b="1" i="0">
                <a:solidFill>
                  <a:schemeClr val="tx1"/>
                </a:solidFill>
                <a:latin typeface="Segoe UI" panose="020B0502040204020203" pitchFamily="34" charset="0"/>
                <a:cs typeface="Segoe UI" panose="020B0502040204020203" pitchFamily="34" charset="0"/>
              </a:defRPr>
            </a:lvl1pPr>
            <a:lvl2pPr marL="0" indent="0" algn="ctr">
              <a:spcBef>
                <a:spcPts val="0"/>
              </a:spcBef>
              <a:buFont typeface="Segoe UI" panose="020B0502040204020203" pitchFamily="34" charset="0"/>
              <a:buChar char="​"/>
              <a:defRPr sz="1400">
                <a:solidFill>
                  <a:schemeClr val="tx1"/>
                </a:solidFill>
                <a:latin typeface="Segoe UI" panose="020B0502040204020203" pitchFamily="34" charset="0"/>
                <a:cs typeface="Segoe UI" panose="020B0502040204020203" pitchFamily="34" charset="0"/>
              </a:defRPr>
            </a:lvl2pPr>
            <a:lvl3pPr marL="0" indent="0" algn="ctr">
              <a:spcBef>
                <a:spcPts val="0"/>
              </a:spcBef>
              <a:buNone/>
              <a:defRPr sz="1400">
                <a:solidFill>
                  <a:schemeClr val="bg2"/>
                </a:solidFill>
              </a:defRPr>
            </a:lvl3pPr>
            <a:lvl4pPr marL="0" indent="0" algn="ctr">
              <a:spcBef>
                <a:spcPts val="0"/>
              </a:spcBef>
              <a:buNone/>
              <a:defRPr sz="1400">
                <a:solidFill>
                  <a:schemeClr val="bg2"/>
                </a:solidFill>
              </a:defRPr>
            </a:lvl4pPr>
            <a:lvl5pPr marL="0" indent="0" algn="ctr">
              <a:spcBef>
                <a:spcPts val="0"/>
              </a:spcBef>
              <a:buNone/>
              <a:defRPr sz="1400">
                <a:solidFill>
                  <a:schemeClr val="bg2"/>
                </a:solidFill>
              </a:defRPr>
            </a:lvl5pPr>
            <a:lvl6pPr marL="0" indent="0" algn="ctr">
              <a:spcBef>
                <a:spcPts val="0"/>
              </a:spcBef>
              <a:buFont typeface="Arial" panose="020B0604020202020204" pitchFamily="34" charset="0"/>
              <a:buNone/>
              <a:defRPr sz="1400">
                <a:solidFill>
                  <a:schemeClr val="bg2"/>
                </a:solidFill>
              </a:defRPr>
            </a:lvl6pPr>
            <a:lvl7pPr marL="0" indent="0" algn="ctr">
              <a:spcBef>
                <a:spcPts val="0"/>
              </a:spcBef>
              <a:buNone/>
              <a:defRPr sz="1400">
                <a:solidFill>
                  <a:schemeClr val="bg2"/>
                </a:solidFill>
              </a:defRPr>
            </a:lvl7pPr>
            <a:lvl8pPr marL="0" indent="0" algn="ctr">
              <a:spcBef>
                <a:spcPts val="0"/>
              </a:spcBef>
              <a:buNone/>
              <a:defRPr sz="1400">
                <a:solidFill>
                  <a:schemeClr val="bg2"/>
                </a:solidFill>
              </a:defRPr>
            </a:lvl8pPr>
          </a:lstStyle>
          <a:p>
            <a:pPr lvl="0"/>
            <a:r>
              <a:rPr lang="en-GB"/>
              <a:t>19k+</a:t>
            </a:r>
            <a:endParaRPr/>
          </a:p>
          <a:p>
            <a:pPr lvl="1"/>
            <a:r>
              <a:rPr lang="en-GB"/>
              <a:t>Teachers in </a:t>
            </a:r>
            <a:br>
              <a:rPr lang="en-GB"/>
            </a:br>
            <a:r>
              <a:rPr lang="en-GB"/>
              <a:t>our Social </a:t>
            </a:r>
            <a:br>
              <a:rPr lang="en-GB"/>
            </a:br>
            <a:r>
              <a:rPr lang="en-GB"/>
              <a:t>Networks</a:t>
            </a:r>
          </a:p>
        </p:txBody>
      </p:sp>
      <p:sp>
        <p:nvSpPr>
          <p:cNvPr id="11" name="Text Placeholder 6">
            <a:extLst>
              <a:ext uri="{FF2B5EF4-FFF2-40B4-BE49-F238E27FC236}">
                <a16:creationId xmlns:a16="http://schemas.microsoft.com/office/drawing/2014/main" id="{EE3E3E04-9D12-CC1E-0EF5-7103A08CD8E9}"/>
              </a:ext>
            </a:extLst>
          </p:cNvPr>
          <p:cNvSpPr>
            <a:spLocks noGrp="1"/>
          </p:cNvSpPr>
          <p:nvPr>
            <p:ph type="body" sz="quarter" idx="31" hasCustomPrompt="1"/>
          </p:nvPr>
        </p:nvSpPr>
        <p:spPr>
          <a:xfrm>
            <a:off x="6400720" y="3459643"/>
            <a:ext cx="1595787" cy="1560323"/>
          </a:xfrm>
          <a:prstGeom prst="ellipse">
            <a:avLst/>
          </a:prstGeom>
          <a:solidFill>
            <a:srgbClr val="004156"/>
          </a:solidFill>
        </p:spPr>
        <p:txBody>
          <a:bodyPr wrap="none" lIns="0" tIns="0" rIns="0" bIns="0" anchor="ctr" anchorCtr="0"/>
          <a:lstStyle>
            <a:lvl1pPr marL="0" indent="0" algn="ctr">
              <a:spcBef>
                <a:spcPts val="0"/>
              </a:spcBef>
              <a:buFont typeface="Segoe UI" panose="020B0502040204020203" pitchFamily="34" charset="0"/>
              <a:buChar char="​"/>
              <a:defRPr sz="3600" b="1" i="0">
                <a:solidFill>
                  <a:schemeClr val="tx1"/>
                </a:solidFill>
                <a:latin typeface="Segoe UI" panose="020B0502040204020203" pitchFamily="34" charset="0"/>
                <a:cs typeface="Segoe UI" panose="020B0502040204020203" pitchFamily="34" charset="0"/>
              </a:defRPr>
            </a:lvl1pPr>
            <a:lvl2pPr marL="0" indent="0" algn="ctr">
              <a:spcBef>
                <a:spcPts val="0"/>
              </a:spcBef>
              <a:buFont typeface="Segoe UI" panose="020B0502040204020203" pitchFamily="34" charset="0"/>
              <a:buChar char="​"/>
              <a:defRPr sz="1400">
                <a:solidFill>
                  <a:schemeClr val="tx1"/>
                </a:solidFill>
                <a:latin typeface="Segoe UI" panose="020B0502040204020203" pitchFamily="34" charset="0"/>
                <a:cs typeface="Segoe UI" panose="020B0502040204020203" pitchFamily="34" charset="0"/>
              </a:defRPr>
            </a:lvl2pPr>
            <a:lvl3pPr marL="0" indent="0" algn="ctr">
              <a:spcBef>
                <a:spcPts val="0"/>
              </a:spcBef>
              <a:buNone/>
              <a:defRPr sz="1400">
                <a:solidFill>
                  <a:schemeClr val="bg2"/>
                </a:solidFill>
              </a:defRPr>
            </a:lvl3pPr>
            <a:lvl4pPr marL="0" indent="0" algn="ctr">
              <a:spcBef>
                <a:spcPts val="0"/>
              </a:spcBef>
              <a:buNone/>
              <a:defRPr sz="1400">
                <a:solidFill>
                  <a:schemeClr val="bg2"/>
                </a:solidFill>
              </a:defRPr>
            </a:lvl4pPr>
            <a:lvl5pPr marL="0" indent="0" algn="ctr">
              <a:spcBef>
                <a:spcPts val="0"/>
              </a:spcBef>
              <a:buNone/>
              <a:defRPr sz="1400">
                <a:solidFill>
                  <a:schemeClr val="bg2"/>
                </a:solidFill>
              </a:defRPr>
            </a:lvl5pPr>
            <a:lvl6pPr marL="0" indent="0" algn="ctr">
              <a:spcBef>
                <a:spcPts val="0"/>
              </a:spcBef>
              <a:buFont typeface="Arial" panose="020B0604020202020204" pitchFamily="34" charset="0"/>
              <a:buNone/>
              <a:defRPr sz="1400">
                <a:solidFill>
                  <a:schemeClr val="bg2"/>
                </a:solidFill>
              </a:defRPr>
            </a:lvl6pPr>
            <a:lvl7pPr marL="0" indent="0" algn="ctr">
              <a:spcBef>
                <a:spcPts val="0"/>
              </a:spcBef>
              <a:buNone/>
              <a:defRPr sz="1400">
                <a:solidFill>
                  <a:schemeClr val="bg2"/>
                </a:solidFill>
              </a:defRPr>
            </a:lvl7pPr>
            <a:lvl8pPr marL="0" indent="0" algn="ctr">
              <a:spcBef>
                <a:spcPts val="0"/>
              </a:spcBef>
              <a:buNone/>
              <a:defRPr sz="1400">
                <a:solidFill>
                  <a:schemeClr val="bg2"/>
                </a:solidFill>
              </a:defRPr>
            </a:lvl8pPr>
          </a:lstStyle>
          <a:p>
            <a:pPr lvl="0"/>
            <a:r>
              <a:rPr lang="en-GB"/>
              <a:t>57%</a:t>
            </a:r>
          </a:p>
          <a:p>
            <a:pPr lvl="1"/>
            <a:r>
              <a:rPr lang="en-GB"/>
              <a:t>Educators </a:t>
            </a:r>
            <a:br>
              <a:rPr lang="en-GB"/>
            </a:br>
            <a:r>
              <a:rPr lang="en-GB"/>
              <a:t>teaching in </a:t>
            </a:r>
            <a:br>
              <a:rPr lang="en-GB"/>
            </a:br>
            <a:r>
              <a:rPr lang="en-GB"/>
              <a:t>LMI schools</a:t>
            </a:r>
          </a:p>
        </p:txBody>
      </p:sp>
      <p:sp>
        <p:nvSpPr>
          <p:cNvPr id="18" name="Text Placeholder 6">
            <a:extLst>
              <a:ext uri="{FF2B5EF4-FFF2-40B4-BE49-F238E27FC236}">
                <a16:creationId xmlns:a16="http://schemas.microsoft.com/office/drawing/2014/main" id="{EB065039-1EE6-BD9E-E0EA-FA008C3DEB92}"/>
              </a:ext>
            </a:extLst>
          </p:cNvPr>
          <p:cNvSpPr>
            <a:spLocks noGrp="1"/>
          </p:cNvSpPr>
          <p:nvPr>
            <p:ph type="body" sz="quarter" idx="32" hasCustomPrompt="1"/>
          </p:nvPr>
        </p:nvSpPr>
        <p:spPr>
          <a:xfrm>
            <a:off x="9502809" y="1791602"/>
            <a:ext cx="1853551" cy="1850636"/>
          </a:xfrm>
          <a:prstGeom prst="ellipse">
            <a:avLst/>
          </a:prstGeom>
          <a:solidFill>
            <a:srgbClr val="004156"/>
          </a:solidFill>
        </p:spPr>
        <p:txBody>
          <a:bodyPr wrap="none" lIns="0" tIns="0" rIns="0" bIns="0" anchor="ctr" anchorCtr="0"/>
          <a:lstStyle>
            <a:lvl1pPr marL="0" indent="0" algn="ctr">
              <a:spcBef>
                <a:spcPts val="0"/>
              </a:spcBef>
              <a:buFont typeface="Segoe UI" panose="020B0502040204020203" pitchFamily="34" charset="0"/>
              <a:buChar char="​"/>
              <a:defRPr sz="3600" b="1" i="0">
                <a:solidFill>
                  <a:schemeClr val="tx1"/>
                </a:solidFill>
                <a:latin typeface="Segoe UI" panose="020B0502040204020203" pitchFamily="34" charset="0"/>
                <a:cs typeface="Segoe UI" panose="020B0502040204020203" pitchFamily="34" charset="0"/>
              </a:defRPr>
            </a:lvl1pPr>
            <a:lvl2pPr marL="0" indent="0" algn="ctr">
              <a:spcBef>
                <a:spcPts val="0"/>
              </a:spcBef>
              <a:buFont typeface="Segoe UI" panose="020B0502040204020203" pitchFamily="34" charset="0"/>
              <a:buChar char="​"/>
              <a:defRPr sz="1400">
                <a:solidFill>
                  <a:schemeClr val="tx1"/>
                </a:solidFill>
                <a:latin typeface="Segoe UI" panose="020B0502040204020203" pitchFamily="34" charset="0"/>
                <a:cs typeface="Segoe UI" panose="020B0502040204020203" pitchFamily="34" charset="0"/>
              </a:defRPr>
            </a:lvl2pPr>
            <a:lvl3pPr marL="0" indent="0" algn="ctr">
              <a:spcBef>
                <a:spcPts val="0"/>
              </a:spcBef>
              <a:buNone/>
              <a:defRPr sz="1400">
                <a:solidFill>
                  <a:schemeClr val="bg2"/>
                </a:solidFill>
              </a:defRPr>
            </a:lvl3pPr>
            <a:lvl4pPr marL="0" indent="0" algn="ctr">
              <a:spcBef>
                <a:spcPts val="0"/>
              </a:spcBef>
              <a:buNone/>
              <a:defRPr sz="1400">
                <a:solidFill>
                  <a:schemeClr val="bg2"/>
                </a:solidFill>
              </a:defRPr>
            </a:lvl4pPr>
            <a:lvl5pPr marL="0" indent="0" algn="ctr">
              <a:spcBef>
                <a:spcPts val="0"/>
              </a:spcBef>
              <a:buNone/>
              <a:defRPr sz="1400">
                <a:solidFill>
                  <a:schemeClr val="bg2"/>
                </a:solidFill>
              </a:defRPr>
            </a:lvl5pPr>
            <a:lvl6pPr marL="0" indent="0" algn="ctr">
              <a:spcBef>
                <a:spcPts val="0"/>
              </a:spcBef>
              <a:buFont typeface="Arial" panose="020B0604020202020204" pitchFamily="34" charset="0"/>
              <a:buNone/>
              <a:defRPr sz="1400">
                <a:solidFill>
                  <a:schemeClr val="bg2"/>
                </a:solidFill>
              </a:defRPr>
            </a:lvl6pPr>
            <a:lvl7pPr marL="0" indent="0" algn="ctr">
              <a:spcBef>
                <a:spcPts val="0"/>
              </a:spcBef>
              <a:buNone/>
              <a:defRPr sz="1400">
                <a:solidFill>
                  <a:schemeClr val="bg2"/>
                </a:solidFill>
              </a:defRPr>
            </a:lvl7pPr>
            <a:lvl8pPr marL="0" indent="0" algn="ctr">
              <a:spcBef>
                <a:spcPts val="0"/>
              </a:spcBef>
              <a:buNone/>
              <a:defRPr sz="1400">
                <a:solidFill>
                  <a:schemeClr val="bg2"/>
                </a:solidFill>
              </a:defRPr>
            </a:lvl8pPr>
          </a:lstStyle>
          <a:p>
            <a:pPr lvl="0"/>
            <a:r>
              <a:rPr lang="en-GB"/>
              <a:t>60k+</a:t>
            </a:r>
          </a:p>
          <a:p>
            <a:pPr marL="0" marR="0" lvl="1" indent="0" algn="ctr" defTabSz="914400" rtl="0" eaLnBrk="1" fontAlgn="auto" latinLnBrk="0" hangingPunct="1">
              <a:lnSpc>
                <a:spcPct val="90000"/>
              </a:lnSpc>
              <a:spcBef>
                <a:spcPts val="0"/>
              </a:spcBef>
              <a:spcAft>
                <a:spcPts val="0"/>
              </a:spcAft>
              <a:buClrTx/>
              <a:buSzTx/>
              <a:buFont typeface="Segoe UI" panose="020B0502040204020203" pitchFamily="34" charset="0"/>
              <a:buChar char="​"/>
              <a:tabLst/>
              <a:defRPr/>
            </a:pPr>
            <a:r>
              <a:rPr lang="en-GB"/>
              <a:t>Teachers active </a:t>
            </a:r>
            <a:br>
              <a:rPr lang="en-GB"/>
            </a:br>
            <a:r>
              <a:rPr lang="en-GB"/>
              <a:t>on digital resources </a:t>
            </a:r>
            <a:br>
              <a:rPr lang="en-GB"/>
            </a:br>
            <a:r>
              <a:rPr lang="en-GB"/>
              <a:t>last year</a:t>
            </a:r>
            <a:endParaRPr/>
          </a:p>
        </p:txBody>
      </p:sp>
      <p:sp>
        <p:nvSpPr>
          <p:cNvPr id="2" name="Title 1">
            <a:extLst>
              <a:ext uri="{FF2B5EF4-FFF2-40B4-BE49-F238E27FC236}">
                <a16:creationId xmlns:a16="http://schemas.microsoft.com/office/drawing/2014/main" id="{65C0A190-7F9C-7954-31B9-DBA9D29728D3}"/>
              </a:ext>
            </a:extLst>
          </p:cNvPr>
          <p:cNvSpPr>
            <a:spLocks noGrp="1"/>
          </p:cNvSpPr>
          <p:nvPr>
            <p:ph type="title" hasCustomPrompt="1"/>
          </p:nvPr>
        </p:nvSpPr>
        <p:spPr>
          <a:xfrm>
            <a:off x="402771" y="56614"/>
            <a:ext cx="9407979" cy="1325563"/>
          </a:xfrm>
        </p:spPr>
        <p:txBody>
          <a:bodyPr>
            <a:normAutofit/>
          </a:bodyPr>
          <a:lstStyle>
            <a:lvl1pPr>
              <a:defRPr sz="3600">
                <a:solidFill>
                  <a:srgbClr val="004156"/>
                </a:solidFill>
              </a:defRPr>
            </a:lvl1pPr>
          </a:lstStyle>
          <a:p>
            <a:r>
              <a:rPr lang="en-GB" err="1"/>
              <a:t>Everfi’s</a:t>
            </a:r>
            <a:r>
              <a:rPr lang="en-GB"/>
              <a:t> teacher Network</a:t>
            </a:r>
            <a:endParaRPr/>
          </a:p>
        </p:txBody>
      </p:sp>
      <p:sp>
        <p:nvSpPr>
          <p:cNvPr id="9" name="TextBox 8">
            <a:extLst>
              <a:ext uri="{FF2B5EF4-FFF2-40B4-BE49-F238E27FC236}">
                <a16:creationId xmlns:a16="http://schemas.microsoft.com/office/drawing/2014/main" id="{C16321D1-6770-57CB-29C2-66D68216D5B9}"/>
              </a:ext>
            </a:extLst>
          </p:cNvPr>
          <p:cNvSpPr txBox="1"/>
          <p:nvPr userDrawn="1"/>
        </p:nvSpPr>
        <p:spPr>
          <a:xfrm>
            <a:off x="2864461" y="6163503"/>
            <a:ext cx="28860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4156"/>
                </a:solidFill>
                <a:latin typeface="Segoe UI" panose="020B0502040204020203" pitchFamily="34" charset="0"/>
                <a:ea typeface="Lato"/>
                <a:cs typeface="Segoe UI" panose="020B0502040204020203" pitchFamily="34" charset="0"/>
                <a:sym typeface="Lato"/>
              </a:rPr>
              <a:t>*This does not include our work with district administrators and families</a:t>
            </a:r>
          </a:p>
        </p:txBody>
      </p:sp>
      <p:pic>
        <p:nvPicPr>
          <p:cNvPr id="4" name="Graphic 3">
            <a:extLst>
              <a:ext uri="{FF2B5EF4-FFF2-40B4-BE49-F238E27FC236}">
                <a16:creationId xmlns:a16="http://schemas.microsoft.com/office/drawing/2014/main" id="{A9BDE20A-1637-CFCD-0A2C-A5564273B0D6}"/>
              </a:ext>
            </a:extLst>
          </p:cNvPr>
          <p:cNvPicPr>
            <a:picLocks noChangeAspect="1"/>
          </p:cNvPicPr>
          <p:nvPr userDrawn="1"/>
        </p:nvPicPr>
        <p:blipFill>
          <a:blip r:embed="rId3"/>
          <a:srcRect/>
          <a:stretch/>
        </p:blipFill>
        <p:spPr>
          <a:xfrm>
            <a:off x="9994007" y="6406307"/>
            <a:ext cx="1932892" cy="179005"/>
          </a:xfrm>
          <a:prstGeom prst="rect">
            <a:avLst/>
          </a:prstGeom>
        </p:spPr>
      </p:pic>
    </p:spTree>
    <p:extLst>
      <p:ext uri="{BB962C8B-B14F-4D97-AF65-F5344CB8AC3E}">
        <p14:creationId xmlns:p14="http://schemas.microsoft.com/office/powerpoint/2010/main" val="3614031236"/>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Map">
    <p:bg>
      <p:bgPr>
        <a:solidFill>
          <a:srgbClr val="D5F6FF"/>
        </a:solidFill>
        <a:effectLst/>
      </p:bgPr>
    </p:bg>
    <p:spTree>
      <p:nvGrpSpPr>
        <p:cNvPr id="1" name=""/>
        <p:cNvGrpSpPr/>
        <p:nvPr/>
      </p:nvGrpSpPr>
      <p:grpSpPr>
        <a:xfrm>
          <a:off x="0" y="0"/>
          <a:ext cx="0" cy="0"/>
          <a:chOff x="0" y="0"/>
          <a:chExt cx="0" cy="0"/>
        </a:xfrm>
      </p:grpSpPr>
      <p:pic>
        <p:nvPicPr>
          <p:cNvPr id="3" name="Graphic 14">
            <a:extLst>
              <a:ext uri="{FF2B5EF4-FFF2-40B4-BE49-F238E27FC236}">
                <a16:creationId xmlns:a16="http://schemas.microsoft.com/office/drawing/2014/main" id="{1E6BB0CF-7189-E4AE-3836-7DD3F4C149A4}"/>
              </a:ext>
            </a:extLst>
          </p:cNvPr>
          <p:cNvPicPr>
            <a:picLocks noChangeAspect="1"/>
          </p:cNvPicPr>
          <p:nvPr userDrawn="1"/>
        </p:nvPicPr>
        <p:blipFill>
          <a:blip r:embed="rId2">
            <a:extLst>
              <a:ext uri="{28A0092B-C50C-407E-A947-70E740481C1C}">
                <a14:useLocalDpi xmlns:a14="http://schemas.microsoft.com/office/drawing/2010/main"/>
              </a:ext>
            </a:extLst>
          </a:blip>
          <a:srcRect t="2656" b="2656"/>
          <a:stretch/>
        </p:blipFill>
        <p:spPr>
          <a:xfrm>
            <a:off x="602174" y="-44986"/>
            <a:ext cx="11583657" cy="7834577"/>
          </a:xfrm>
          <a:prstGeom prst="rect">
            <a:avLst/>
          </a:prstGeom>
        </p:spPr>
      </p:pic>
      <p:sp>
        <p:nvSpPr>
          <p:cNvPr id="8" name="Text Placeholder 6">
            <a:extLst>
              <a:ext uri="{FF2B5EF4-FFF2-40B4-BE49-F238E27FC236}">
                <a16:creationId xmlns:a16="http://schemas.microsoft.com/office/drawing/2014/main" id="{6CE9FE98-8247-BD34-E04A-CAB4C41396B6}"/>
              </a:ext>
            </a:extLst>
          </p:cNvPr>
          <p:cNvSpPr>
            <a:spLocks noGrp="1"/>
          </p:cNvSpPr>
          <p:nvPr>
            <p:ph type="body" sz="quarter" idx="24" hasCustomPrompt="1"/>
          </p:nvPr>
        </p:nvSpPr>
        <p:spPr>
          <a:xfrm>
            <a:off x="835640" y="1454438"/>
            <a:ext cx="2305482" cy="2254250"/>
          </a:xfrm>
          <a:prstGeom prst="ellipse">
            <a:avLst/>
          </a:prstGeom>
          <a:solidFill>
            <a:srgbClr val="004156"/>
          </a:solidFill>
        </p:spPr>
        <p:txBody>
          <a:bodyPr wrap="none" lIns="0" tIns="0" rIns="0" bIns="0" anchor="ctr" anchorCtr="0"/>
          <a:lstStyle>
            <a:lvl1pPr marL="0" indent="0" algn="ctr">
              <a:spcBef>
                <a:spcPts val="0"/>
              </a:spcBef>
              <a:buFont typeface="Segoe UI" panose="020B0502040204020203" pitchFamily="34" charset="0"/>
              <a:buNone/>
              <a:defRPr sz="5400" b="1" i="0">
                <a:solidFill>
                  <a:srgbClr val="F5F5F5"/>
                </a:solidFill>
                <a:latin typeface="Lato Black" panose="020F0502020204030203" pitchFamily="34" charset="77"/>
              </a:defRPr>
            </a:lvl1pPr>
            <a:lvl2pPr marL="0" indent="0" algn="ctr">
              <a:spcBef>
                <a:spcPts val="0"/>
              </a:spcBef>
              <a:buFont typeface="Segoe UI" panose="020B0502040204020203" pitchFamily="34" charset="0"/>
              <a:buChar char="​"/>
              <a:defRPr sz="1400" b="0" i="0">
                <a:solidFill>
                  <a:srgbClr val="F5F5F5"/>
                </a:solidFill>
                <a:latin typeface="Segoe UI" panose="020B0502040204020203" pitchFamily="34" charset="0"/>
              </a:defRPr>
            </a:lvl2pPr>
            <a:lvl3pPr marL="0" indent="0" algn="ctr">
              <a:spcBef>
                <a:spcPts val="0"/>
              </a:spcBef>
              <a:buNone/>
              <a:defRPr sz="1400">
                <a:solidFill>
                  <a:schemeClr val="bg2"/>
                </a:solidFill>
              </a:defRPr>
            </a:lvl3pPr>
            <a:lvl4pPr marL="0" indent="0" algn="ctr">
              <a:spcBef>
                <a:spcPts val="0"/>
              </a:spcBef>
              <a:buNone/>
              <a:defRPr sz="1400">
                <a:solidFill>
                  <a:schemeClr val="bg2"/>
                </a:solidFill>
              </a:defRPr>
            </a:lvl4pPr>
            <a:lvl5pPr marL="0" indent="0" algn="ctr">
              <a:spcBef>
                <a:spcPts val="0"/>
              </a:spcBef>
              <a:buNone/>
              <a:defRPr sz="1400">
                <a:solidFill>
                  <a:schemeClr val="bg2"/>
                </a:solidFill>
              </a:defRPr>
            </a:lvl5pPr>
            <a:lvl6pPr marL="0" indent="0" algn="ctr">
              <a:spcBef>
                <a:spcPts val="0"/>
              </a:spcBef>
              <a:buFont typeface="Arial" panose="020B0604020202020204" pitchFamily="34" charset="0"/>
              <a:buNone/>
              <a:defRPr sz="1400">
                <a:solidFill>
                  <a:schemeClr val="bg2"/>
                </a:solidFill>
              </a:defRPr>
            </a:lvl6pPr>
            <a:lvl7pPr marL="0" indent="0" algn="ctr">
              <a:spcBef>
                <a:spcPts val="0"/>
              </a:spcBef>
              <a:buNone/>
              <a:defRPr sz="1400">
                <a:solidFill>
                  <a:schemeClr val="bg2"/>
                </a:solidFill>
              </a:defRPr>
            </a:lvl7pPr>
            <a:lvl8pPr marL="0" indent="0" algn="ctr">
              <a:spcBef>
                <a:spcPts val="0"/>
              </a:spcBef>
              <a:buNone/>
              <a:defRPr sz="1400">
                <a:solidFill>
                  <a:schemeClr val="bg2"/>
                </a:solidFill>
              </a:defRPr>
            </a:lvl8pPr>
          </a:lstStyle>
          <a:p>
            <a:pPr lvl="0"/>
            <a:r>
              <a:rPr lang="en-GB"/>
              <a:t>750k</a:t>
            </a:r>
          </a:p>
          <a:p>
            <a:pPr lvl="1"/>
            <a:r>
              <a:rPr lang="en-GB"/>
              <a:t>Total Teachers</a:t>
            </a:r>
          </a:p>
        </p:txBody>
      </p:sp>
      <p:sp>
        <p:nvSpPr>
          <p:cNvPr id="6" name="Text Placeholder 6">
            <a:extLst>
              <a:ext uri="{FF2B5EF4-FFF2-40B4-BE49-F238E27FC236}">
                <a16:creationId xmlns:a16="http://schemas.microsoft.com/office/drawing/2014/main" id="{93BB8EEC-4AE4-387E-5B19-1CFE4C614352}"/>
              </a:ext>
            </a:extLst>
          </p:cNvPr>
          <p:cNvSpPr>
            <a:spLocks noGrp="1"/>
          </p:cNvSpPr>
          <p:nvPr>
            <p:ph type="body" sz="quarter" idx="28" hasCustomPrompt="1"/>
          </p:nvPr>
        </p:nvSpPr>
        <p:spPr>
          <a:xfrm>
            <a:off x="2914012" y="3564032"/>
            <a:ext cx="1853551" cy="1850636"/>
          </a:xfrm>
          <a:prstGeom prst="ellipse">
            <a:avLst/>
          </a:prstGeom>
          <a:solidFill>
            <a:srgbClr val="004156"/>
          </a:solidFill>
        </p:spPr>
        <p:txBody>
          <a:bodyPr wrap="none" lIns="0" tIns="0" rIns="0" bIns="0" anchor="ctr" anchorCtr="0"/>
          <a:lstStyle>
            <a:lvl1pPr marL="0" indent="0" algn="ctr">
              <a:spcBef>
                <a:spcPts val="0"/>
              </a:spcBef>
              <a:buFont typeface="Segoe UI" panose="020B0502040204020203" pitchFamily="34" charset="0"/>
              <a:buChar char="​"/>
              <a:defRPr sz="3600" b="1" i="0">
                <a:solidFill>
                  <a:srgbClr val="F5F5F5"/>
                </a:solidFill>
                <a:latin typeface="Lato Black" panose="020F0502020204030203" pitchFamily="34" charset="77"/>
              </a:defRPr>
            </a:lvl1pPr>
            <a:lvl2pPr marL="0" indent="0" algn="ctr">
              <a:spcBef>
                <a:spcPts val="0"/>
              </a:spcBef>
              <a:buFont typeface="Segoe UI" panose="020B0502040204020203" pitchFamily="34" charset="0"/>
              <a:buChar char="​"/>
              <a:defRPr sz="1400" b="0" i="0">
                <a:solidFill>
                  <a:srgbClr val="F5F5F5"/>
                </a:solidFill>
                <a:latin typeface="Segoe UI" panose="020B0502040204020203" pitchFamily="34" charset="0"/>
              </a:defRPr>
            </a:lvl2pPr>
            <a:lvl3pPr marL="0" indent="0" algn="ctr">
              <a:spcBef>
                <a:spcPts val="0"/>
              </a:spcBef>
              <a:buNone/>
              <a:defRPr sz="1400">
                <a:solidFill>
                  <a:schemeClr val="bg2"/>
                </a:solidFill>
              </a:defRPr>
            </a:lvl3pPr>
            <a:lvl4pPr marL="0" indent="0" algn="ctr">
              <a:spcBef>
                <a:spcPts val="0"/>
              </a:spcBef>
              <a:buNone/>
              <a:defRPr sz="1400">
                <a:solidFill>
                  <a:schemeClr val="bg2"/>
                </a:solidFill>
              </a:defRPr>
            </a:lvl4pPr>
            <a:lvl5pPr marL="0" indent="0" algn="ctr">
              <a:spcBef>
                <a:spcPts val="0"/>
              </a:spcBef>
              <a:buNone/>
              <a:defRPr sz="1400">
                <a:solidFill>
                  <a:schemeClr val="bg2"/>
                </a:solidFill>
              </a:defRPr>
            </a:lvl5pPr>
            <a:lvl6pPr marL="0" indent="0" algn="ctr">
              <a:spcBef>
                <a:spcPts val="0"/>
              </a:spcBef>
              <a:buFont typeface="Arial" panose="020B0604020202020204" pitchFamily="34" charset="0"/>
              <a:buNone/>
              <a:defRPr sz="1400">
                <a:solidFill>
                  <a:schemeClr val="bg2"/>
                </a:solidFill>
              </a:defRPr>
            </a:lvl6pPr>
            <a:lvl7pPr marL="0" indent="0" algn="ctr">
              <a:spcBef>
                <a:spcPts val="0"/>
              </a:spcBef>
              <a:buNone/>
              <a:defRPr sz="1400">
                <a:solidFill>
                  <a:schemeClr val="bg2"/>
                </a:solidFill>
              </a:defRPr>
            </a:lvl7pPr>
            <a:lvl8pPr marL="0" indent="0" algn="ctr">
              <a:spcBef>
                <a:spcPts val="0"/>
              </a:spcBef>
              <a:buNone/>
              <a:defRPr sz="1400">
                <a:solidFill>
                  <a:schemeClr val="bg2"/>
                </a:solidFill>
              </a:defRPr>
            </a:lvl8pPr>
          </a:lstStyle>
          <a:p>
            <a:pPr lvl="0"/>
            <a:r>
              <a:rPr lang="en-GB"/>
              <a:t>649k</a:t>
            </a:r>
          </a:p>
          <a:p>
            <a:pPr lvl="1"/>
            <a:r>
              <a:rPr lang="en-GB"/>
              <a:t>Teachers </a:t>
            </a:r>
            <a:br>
              <a:rPr lang="en-GB"/>
            </a:br>
            <a:r>
              <a:rPr lang="en-GB"/>
              <a:t>registered in last</a:t>
            </a:r>
            <a:br>
              <a:rPr lang="en-GB"/>
            </a:br>
            <a:r>
              <a:rPr lang="en-GB"/>
              <a:t>five years</a:t>
            </a:r>
          </a:p>
        </p:txBody>
      </p:sp>
      <p:sp>
        <p:nvSpPr>
          <p:cNvPr id="12" name="Text Placeholder 6">
            <a:extLst>
              <a:ext uri="{FF2B5EF4-FFF2-40B4-BE49-F238E27FC236}">
                <a16:creationId xmlns:a16="http://schemas.microsoft.com/office/drawing/2014/main" id="{40319C8A-6312-2E81-4522-A7EA86CC9031}"/>
              </a:ext>
            </a:extLst>
          </p:cNvPr>
          <p:cNvSpPr>
            <a:spLocks noGrp="1"/>
          </p:cNvSpPr>
          <p:nvPr>
            <p:ph type="body" sz="quarter" idx="29" hasCustomPrompt="1"/>
          </p:nvPr>
        </p:nvSpPr>
        <p:spPr>
          <a:xfrm>
            <a:off x="4540452" y="1823304"/>
            <a:ext cx="1853551" cy="1850636"/>
          </a:xfrm>
          <a:prstGeom prst="ellipse">
            <a:avLst/>
          </a:prstGeom>
          <a:solidFill>
            <a:srgbClr val="004156"/>
          </a:solidFill>
        </p:spPr>
        <p:txBody>
          <a:bodyPr wrap="none" lIns="0" tIns="0" rIns="0" bIns="0" anchor="ctr" anchorCtr="0"/>
          <a:lstStyle>
            <a:lvl1pPr marL="0" indent="0" algn="ctr">
              <a:spcBef>
                <a:spcPts val="0"/>
              </a:spcBef>
              <a:buFont typeface="Segoe UI" panose="020B0502040204020203" pitchFamily="34" charset="0"/>
              <a:buChar char="​"/>
              <a:defRPr sz="3600" b="1" i="0">
                <a:solidFill>
                  <a:srgbClr val="F5F5F5"/>
                </a:solidFill>
                <a:latin typeface="Lato Black" panose="020F0502020204030203" pitchFamily="34" charset="77"/>
              </a:defRPr>
            </a:lvl1pPr>
            <a:lvl2pPr marL="0" indent="0" algn="ctr">
              <a:spcBef>
                <a:spcPts val="0"/>
              </a:spcBef>
              <a:buFont typeface="Segoe UI" panose="020B0502040204020203" pitchFamily="34" charset="0"/>
              <a:buChar char="​"/>
              <a:defRPr sz="1400" b="0" i="0">
                <a:solidFill>
                  <a:srgbClr val="F5F5F5"/>
                </a:solidFill>
                <a:latin typeface="Segoe UI" panose="020B0502040204020203" pitchFamily="34" charset="0"/>
              </a:defRPr>
            </a:lvl2pPr>
            <a:lvl3pPr marL="0" indent="0" algn="ctr">
              <a:spcBef>
                <a:spcPts val="0"/>
              </a:spcBef>
              <a:buNone/>
              <a:defRPr sz="1400">
                <a:solidFill>
                  <a:schemeClr val="bg2"/>
                </a:solidFill>
              </a:defRPr>
            </a:lvl3pPr>
            <a:lvl4pPr marL="0" indent="0" algn="ctr">
              <a:spcBef>
                <a:spcPts val="0"/>
              </a:spcBef>
              <a:buNone/>
              <a:defRPr sz="1400">
                <a:solidFill>
                  <a:schemeClr val="bg2"/>
                </a:solidFill>
              </a:defRPr>
            </a:lvl4pPr>
            <a:lvl5pPr marL="0" indent="0" algn="ctr">
              <a:spcBef>
                <a:spcPts val="0"/>
              </a:spcBef>
              <a:buNone/>
              <a:defRPr sz="1400">
                <a:solidFill>
                  <a:schemeClr val="bg2"/>
                </a:solidFill>
              </a:defRPr>
            </a:lvl5pPr>
            <a:lvl6pPr marL="0" indent="0" algn="ctr">
              <a:spcBef>
                <a:spcPts val="0"/>
              </a:spcBef>
              <a:buFont typeface="Arial" panose="020B0604020202020204" pitchFamily="34" charset="0"/>
              <a:buNone/>
              <a:defRPr sz="1400">
                <a:solidFill>
                  <a:schemeClr val="bg2"/>
                </a:solidFill>
              </a:defRPr>
            </a:lvl6pPr>
            <a:lvl7pPr marL="0" indent="0" algn="ctr">
              <a:spcBef>
                <a:spcPts val="0"/>
              </a:spcBef>
              <a:buNone/>
              <a:defRPr sz="1400">
                <a:solidFill>
                  <a:schemeClr val="bg2"/>
                </a:solidFill>
              </a:defRPr>
            </a:lvl7pPr>
            <a:lvl8pPr marL="0" indent="0" algn="ctr">
              <a:spcBef>
                <a:spcPts val="0"/>
              </a:spcBef>
              <a:buNone/>
              <a:defRPr sz="1400">
                <a:solidFill>
                  <a:schemeClr val="bg2"/>
                </a:solidFill>
              </a:defRPr>
            </a:lvl8pPr>
          </a:lstStyle>
          <a:p>
            <a:pPr lvl="0"/>
            <a:r>
              <a:rPr lang="en-GB"/>
              <a:t>50k+</a:t>
            </a:r>
          </a:p>
          <a:p>
            <a:pPr marL="0" marR="0" lvl="1" indent="0" algn="ctr" defTabSz="914400" rtl="0" eaLnBrk="1" fontAlgn="auto" latinLnBrk="0" hangingPunct="1">
              <a:lnSpc>
                <a:spcPct val="90000"/>
              </a:lnSpc>
              <a:spcBef>
                <a:spcPts val="0"/>
              </a:spcBef>
              <a:spcAft>
                <a:spcPts val="0"/>
              </a:spcAft>
              <a:buClrTx/>
              <a:buSzTx/>
              <a:buFont typeface="Segoe UI" panose="020B0502040204020203" pitchFamily="34" charset="0"/>
              <a:buChar char="​"/>
              <a:tabLst/>
              <a:defRPr/>
            </a:pPr>
            <a:r>
              <a:rPr lang="en-GB"/>
              <a:t>Teachers participate </a:t>
            </a:r>
            <a:br>
              <a:rPr lang="en-GB"/>
            </a:br>
            <a:r>
              <a:rPr lang="en-GB"/>
              <a:t>in live on-demand</a:t>
            </a:r>
            <a:br>
              <a:rPr lang="en-GB"/>
            </a:br>
            <a:r>
              <a:rPr lang="en-GB"/>
              <a:t>webinars</a:t>
            </a:r>
          </a:p>
          <a:p>
            <a:pPr lvl="1"/>
            <a:endParaRPr/>
          </a:p>
        </p:txBody>
      </p:sp>
      <p:sp>
        <p:nvSpPr>
          <p:cNvPr id="13" name="Text Placeholder 6">
            <a:extLst>
              <a:ext uri="{FF2B5EF4-FFF2-40B4-BE49-F238E27FC236}">
                <a16:creationId xmlns:a16="http://schemas.microsoft.com/office/drawing/2014/main" id="{5525CDF2-37C0-D054-A8C7-C5B99D7CB036}"/>
              </a:ext>
            </a:extLst>
          </p:cNvPr>
          <p:cNvSpPr>
            <a:spLocks noGrp="1"/>
          </p:cNvSpPr>
          <p:nvPr>
            <p:ph type="body" sz="quarter" idx="30" hasCustomPrompt="1"/>
          </p:nvPr>
        </p:nvSpPr>
        <p:spPr>
          <a:xfrm>
            <a:off x="8214963" y="4489350"/>
            <a:ext cx="1595787" cy="1560323"/>
          </a:xfrm>
          <a:prstGeom prst="ellipse">
            <a:avLst/>
          </a:prstGeom>
          <a:solidFill>
            <a:srgbClr val="004156"/>
          </a:solidFill>
        </p:spPr>
        <p:txBody>
          <a:bodyPr wrap="none" lIns="0" tIns="0" rIns="0" bIns="0" anchor="ctr" anchorCtr="0"/>
          <a:lstStyle>
            <a:lvl1pPr marL="0" indent="0" algn="ctr">
              <a:spcBef>
                <a:spcPts val="0"/>
              </a:spcBef>
              <a:buFont typeface="Segoe UI" panose="020B0502040204020203" pitchFamily="34" charset="0"/>
              <a:buChar char="​"/>
              <a:defRPr sz="3600" b="1" i="0">
                <a:solidFill>
                  <a:srgbClr val="F5F5F5"/>
                </a:solidFill>
                <a:latin typeface="Lato Black" panose="020F0502020204030203" pitchFamily="34" charset="77"/>
              </a:defRPr>
            </a:lvl1pPr>
            <a:lvl2pPr marL="0" indent="0" algn="ctr">
              <a:spcBef>
                <a:spcPts val="0"/>
              </a:spcBef>
              <a:buFont typeface="Segoe UI" panose="020B0502040204020203" pitchFamily="34" charset="0"/>
              <a:buChar char="​"/>
              <a:defRPr sz="1400" b="0" i="0">
                <a:solidFill>
                  <a:srgbClr val="F5F5F5"/>
                </a:solidFill>
                <a:latin typeface="Segoe UI" panose="020B0502040204020203" pitchFamily="34" charset="0"/>
              </a:defRPr>
            </a:lvl2pPr>
            <a:lvl3pPr marL="0" indent="0" algn="ctr">
              <a:spcBef>
                <a:spcPts val="0"/>
              </a:spcBef>
              <a:buNone/>
              <a:defRPr sz="1400">
                <a:solidFill>
                  <a:schemeClr val="bg2"/>
                </a:solidFill>
              </a:defRPr>
            </a:lvl3pPr>
            <a:lvl4pPr marL="0" indent="0" algn="ctr">
              <a:spcBef>
                <a:spcPts val="0"/>
              </a:spcBef>
              <a:buNone/>
              <a:defRPr sz="1400">
                <a:solidFill>
                  <a:schemeClr val="bg2"/>
                </a:solidFill>
              </a:defRPr>
            </a:lvl4pPr>
            <a:lvl5pPr marL="0" indent="0" algn="ctr">
              <a:spcBef>
                <a:spcPts val="0"/>
              </a:spcBef>
              <a:buNone/>
              <a:defRPr sz="1400">
                <a:solidFill>
                  <a:schemeClr val="bg2"/>
                </a:solidFill>
              </a:defRPr>
            </a:lvl5pPr>
            <a:lvl6pPr marL="0" indent="0" algn="ctr">
              <a:spcBef>
                <a:spcPts val="0"/>
              </a:spcBef>
              <a:buFont typeface="Arial" panose="020B0604020202020204" pitchFamily="34" charset="0"/>
              <a:buNone/>
              <a:defRPr sz="1400">
                <a:solidFill>
                  <a:schemeClr val="bg2"/>
                </a:solidFill>
              </a:defRPr>
            </a:lvl6pPr>
            <a:lvl7pPr marL="0" indent="0" algn="ctr">
              <a:spcBef>
                <a:spcPts val="0"/>
              </a:spcBef>
              <a:buNone/>
              <a:defRPr sz="1400">
                <a:solidFill>
                  <a:schemeClr val="bg2"/>
                </a:solidFill>
              </a:defRPr>
            </a:lvl7pPr>
            <a:lvl8pPr marL="0" indent="0" algn="ctr">
              <a:spcBef>
                <a:spcPts val="0"/>
              </a:spcBef>
              <a:buNone/>
              <a:defRPr sz="1400">
                <a:solidFill>
                  <a:schemeClr val="bg2"/>
                </a:solidFill>
              </a:defRPr>
            </a:lvl8pPr>
          </a:lstStyle>
          <a:p>
            <a:pPr lvl="0"/>
            <a:r>
              <a:rPr lang="en-GB"/>
              <a:t>19k+</a:t>
            </a:r>
            <a:endParaRPr/>
          </a:p>
          <a:p>
            <a:pPr lvl="1"/>
            <a:r>
              <a:rPr lang="en-GB"/>
              <a:t>Teachers in </a:t>
            </a:r>
            <a:br>
              <a:rPr lang="en-GB"/>
            </a:br>
            <a:r>
              <a:rPr lang="en-GB"/>
              <a:t>our Social </a:t>
            </a:r>
            <a:br>
              <a:rPr lang="en-GB"/>
            </a:br>
            <a:r>
              <a:rPr lang="en-GB"/>
              <a:t>Networks</a:t>
            </a:r>
          </a:p>
        </p:txBody>
      </p:sp>
      <p:sp>
        <p:nvSpPr>
          <p:cNvPr id="11" name="Text Placeholder 6">
            <a:extLst>
              <a:ext uri="{FF2B5EF4-FFF2-40B4-BE49-F238E27FC236}">
                <a16:creationId xmlns:a16="http://schemas.microsoft.com/office/drawing/2014/main" id="{EE3E3E04-9D12-CC1E-0EF5-7103A08CD8E9}"/>
              </a:ext>
            </a:extLst>
          </p:cNvPr>
          <p:cNvSpPr>
            <a:spLocks noGrp="1"/>
          </p:cNvSpPr>
          <p:nvPr>
            <p:ph type="body" sz="quarter" idx="31" hasCustomPrompt="1"/>
          </p:nvPr>
        </p:nvSpPr>
        <p:spPr>
          <a:xfrm>
            <a:off x="6400720" y="3459643"/>
            <a:ext cx="1595787" cy="1560323"/>
          </a:xfrm>
          <a:prstGeom prst="ellipse">
            <a:avLst/>
          </a:prstGeom>
          <a:solidFill>
            <a:srgbClr val="004156"/>
          </a:solidFill>
        </p:spPr>
        <p:txBody>
          <a:bodyPr wrap="none" lIns="0" tIns="0" rIns="0" bIns="0" anchor="ctr" anchorCtr="0"/>
          <a:lstStyle>
            <a:lvl1pPr marL="0" indent="0" algn="ctr">
              <a:spcBef>
                <a:spcPts val="0"/>
              </a:spcBef>
              <a:buFont typeface="Segoe UI" panose="020B0502040204020203" pitchFamily="34" charset="0"/>
              <a:buChar char="​"/>
              <a:defRPr sz="3600" b="1" i="0">
                <a:solidFill>
                  <a:srgbClr val="F5F5F5"/>
                </a:solidFill>
                <a:latin typeface="Lato Black" panose="020F0502020204030203" pitchFamily="34" charset="77"/>
              </a:defRPr>
            </a:lvl1pPr>
            <a:lvl2pPr marL="0" indent="0" algn="ctr">
              <a:spcBef>
                <a:spcPts val="0"/>
              </a:spcBef>
              <a:buFont typeface="Segoe UI" panose="020B0502040204020203" pitchFamily="34" charset="0"/>
              <a:buChar char="​"/>
              <a:defRPr sz="1400" b="0" i="0">
                <a:solidFill>
                  <a:srgbClr val="F5F5F5"/>
                </a:solidFill>
                <a:latin typeface="Segoe UI" panose="020B0502040204020203" pitchFamily="34" charset="0"/>
              </a:defRPr>
            </a:lvl2pPr>
            <a:lvl3pPr marL="0" indent="0" algn="ctr">
              <a:spcBef>
                <a:spcPts val="0"/>
              </a:spcBef>
              <a:buNone/>
              <a:defRPr sz="1400">
                <a:solidFill>
                  <a:schemeClr val="bg2"/>
                </a:solidFill>
              </a:defRPr>
            </a:lvl3pPr>
            <a:lvl4pPr marL="0" indent="0" algn="ctr">
              <a:spcBef>
                <a:spcPts val="0"/>
              </a:spcBef>
              <a:buNone/>
              <a:defRPr sz="1400">
                <a:solidFill>
                  <a:schemeClr val="bg2"/>
                </a:solidFill>
              </a:defRPr>
            </a:lvl4pPr>
            <a:lvl5pPr marL="0" indent="0" algn="ctr">
              <a:spcBef>
                <a:spcPts val="0"/>
              </a:spcBef>
              <a:buNone/>
              <a:defRPr sz="1400">
                <a:solidFill>
                  <a:schemeClr val="bg2"/>
                </a:solidFill>
              </a:defRPr>
            </a:lvl5pPr>
            <a:lvl6pPr marL="0" indent="0" algn="ctr">
              <a:spcBef>
                <a:spcPts val="0"/>
              </a:spcBef>
              <a:buFont typeface="Arial" panose="020B0604020202020204" pitchFamily="34" charset="0"/>
              <a:buNone/>
              <a:defRPr sz="1400">
                <a:solidFill>
                  <a:schemeClr val="bg2"/>
                </a:solidFill>
              </a:defRPr>
            </a:lvl6pPr>
            <a:lvl7pPr marL="0" indent="0" algn="ctr">
              <a:spcBef>
                <a:spcPts val="0"/>
              </a:spcBef>
              <a:buNone/>
              <a:defRPr sz="1400">
                <a:solidFill>
                  <a:schemeClr val="bg2"/>
                </a:solidFill>
              </a:defRPr>
            </a:lvl7pPr>
            <a:lvl8pPr marL="0" indent="0" algn="ctr">
              <a:spcBef>
                <a:spcPts val="0"/>
              </a:spcBef>
              <a:buNone/>
              <a:defRPr sz="1400">
                <a:solidFill>
                  <a:schemeClr val="bg2"/>
                </a:solidFill>
              </a:defRPr>
            </a:lvl8pPr>
          </a:lstStyle>
          <a:p>
            <a:pPr lvl="0"/>
            <a:r>
              <a:rPr lang="en-GB"/>
              <a:t>57%</a:t>
            </a:r>
          </a:p>
          <a:p>
            <a:pPr lvl="1"/>
            <a:r>
              <a:rPr lang="en-GB"/>
              <a:t>Educators </a:t>
            </a:r>
            <a:br>
              <a:rPr lang="en-GB"/>
            </a:br>
            <a:r>
              <a:rPr lang="en-GB"/>
              <a:t>teaching in </a:t>
            </a:r>
            <a:br>
              <a:rPr lang="en-GB"/>
            </a:br>
            <a:r>
              <a:rPr lang="en-GB"/>
              <a:t>LMI schools</a:t>
            </a:r>
          </a:p>
        </p:txBody>
      </p:sp>
      <p:sp>
        <p:nvSpPr>
          <p:cNvPr id="18" name="Text Placeholder 6">
            <a:extLst>
              <a:ext uri="{FF2B5EF4-FFF2-40B4-BE49-F238E27FC236}">
                <a16:creationId xmlns:a16="http://schemas.microsoft.com/office/drawing/2014/main" id="{EB065039-1EE6-BD9E-E0EA-FA008C3DEB92}"/>
              </a:ext>
            </a:extLst>
          </p:cNvPr>
          <p:cNvSpPr>
            <a:spLocks noGrp="1"/>
          </p:cNvSpPr>
          <p:nvPr>
            <p:ph type="body" sz="quarter" idx="32" hasCustomPrompt="1"/>
          </p:nvPr>
        </p:nvSpPr>
        <p:spPr>
          <a:xfrm>
            <a:off x="9502809" y="1791602"/>
            <a:ext cx="1853551" cy="1850636"/>
          </a:xfrm>
          <a:prstGeom prst="ellipse">
            <a:avLst/>
          </a:prstGeom>
          <a:solidFill>
            <a:srgbClr val="004156"/>
          </a:solidFill>
        </p:spPr>
        <p:txBody>
          <a:bodyPr wrap="none" lIns="0" tIns="0" rIns="0" bIns="0" anchor="ctr" anchorCtr="0"/>
          <a:lstStyle>
            <a:lvl1pPr marL="0" indent="0" algn="ctr">
              <a:spcBef>
                <a:spcPts val="0"/>
              </a:spcBef>
              <a:buFont typeface="Segoe UI" panose="020B0502040204020203" pitchFamily="34" charset="0"/>
              <a:buChar char="​"/>
              <a:defRPr sz="3600" b="1" i="0">
                <a:solidFill>
                  <a:srgbClr val="F5F5F5"/>
                </a:solidFill>
                <a:latin typeface="Lato Black" panose="020F0502020204030203" pitchFamily="34" charset="77"/>
              </a:defRPr>
            </a:lvl1pPr>
            <a:lvl2pPr marL="0" indent="0" algn="ctr">
              <a:spcBef>
                <a:spcPts val="0"/>
              </a:spcBef>
              <a:buFont typeface="Segoe UI" panose="020B0502040204020203" pitchFamily="34" charset="0"/>
              <a:buChar char="​"/>
              <a:defRPr sz="1400" b="0" i="0">
                <a:solidFill>
                  <a:srgbClr val="F5F5F5"/>
                </a:solidFill>
                <a:latin typeface="Segoe UI" panose="020B0502040204020203" pitchFamily="34" charset="0"/>
              </a:defRPr>
            </a:lvl2pPr>
            <a:lvl3pPr marL="0" indent="0" algn="ctr">
              <a:spcBef>
                <a:spcPts val="0"/>
              </a:spcBef>
              <a:buNone/>
              <a:defRPr sz="1400">
                <a:solidFill>
                  <a:schemeClr val="bg2"/>
                </a:solidFill>
              </a:defRPr>
            </a:lvl3pPr>
            <a:lvl4pPr marL="0" indent="0" algn="ctr">
              <a:spcBef>
                <a:spcPts val="0"/>
              </a:spcBef>
              <a:buNone/>
              <a:defRPr sz="1400">
                <a:solidFill>
                  <a:schemeClr val="bg2"/>
                </a:solidFill>
              </a:defRPr>
            </a:lvl4pPr>
            <a:lvl5pPr marL="0" indent="0" algn="ctr">
              <a:spcBef>
                <a:spcPts val="0"/>
              </a:spcBef>
              <a:buNone/>
              <a:defRPr sz="1400">
                <a:solidFill>
                  <a:schemeClr val="bg2"/>
                </a:solidFill>
              </a:defRPr>
            </a:lvl5pPr>
            <a:lvl6pPr marL="0" indent="0" algn="ctr">
              <a:spcBef>
                <a:spcPts val="0"/>
              </a:spcBef>
              <a:buFont typeface="Arial" panose="020B0604020202020204" pitchFamily="34" charset="0"/>
              <a:buNone/>
              <a:defRPr sz="1400">
                <a:solidFill>
                  <a:schemeClr val="bg2"/>
                </a:solidFill>
              </a:defRPr>
            </a:lvl6pPr>
            <a:lvl7pPr marL="0" indent="0" algn="ctr">
              <a:spcBef>
                <a:spcPts val="0"/>
              </a:spcBef>
              <a:buNone/>
              <a:defRPr sz="1400">
                <a:solidFill>
                  <a:schemeClr val="bg2"/>
                </a:solidFill>
              </a:defRPr>
            </a:lvl7pPr>
            <a:lvl8pPr marL="0" indent="0" algn="ctr">
              <a:spcBef>
                <a:spcPts val="0"/>
              </a:spcBef>
              <a:buNone/>
              <a:defRPr sz="1400">
                <a:solidFill>
                  <a:schemeClr val="bg2"/>
                </a:solidFill>
              </a:defRPr>
            </a:lvl8pPr>
          </a:lstStyle>
          <a:p>
            <a:pPr lvl="0"/>
            <a:r>
              <a:rPr lang="en-GB"/>
              <a:t>60k+</a:t>
            </a:r>
          </a:p>
          <a:p>
            <a:pPr marL="0" marR="0" lvl="1" indent="0" algn="ctr" defTabSz="914400" rtl="0" eaLnBrk="1" fontAlgn="auto" latinLnBrk="0" hangingPunct="1">
              <a:lnSpc>
                <a:spcPct val="90000"/>
              </a:lnSpc>
              <a:spcBef>
                <a:spcPts val="0"/>
              </a:spcBef>
              <a:spcAft>
                <a:spcPts val="0"/>
              </a:spcAft>
              <a:buClrTx/>
              <a:buSzTx/>
              <a:buFont typeface="Segoe UI" panose="020B0502040204020203" pitchFamily="34" charset="0"/>
              <a:buChar char="​"/>
              <a:tabLst/>
              <a:defRPr/>
            </a:pPr>
            <a:r>
              <a:rPr lang="en-GB"/>
              <a:t>Teachers active </a:t>
            </a:r>
            <a:br>
              <a:rPr lang="en-GB"/>
            </a:br>
            <a:r>
              <a:rPr lang="en-GB"/>
              <a:t>on digital resources </a:t>
            </a:r>
            <a:br>
              <a:rPr lang="en-GB"/>
            </a:br>
            <a:r>
              <a:rPr lang="en-GB"/>
              <a:t>last year</a:t>
            </a:r>
            <a:endParaRPr/>
          </a:p>
        </p:txBody>
      </p:sp>
      <p:sp>
        <p:nvSpPr>
          <p:cNvPr id="19" name="TextBox 18">
            <a:extLst>
              <a:ext uri="{FF2B5EF4-FFF2-40B4-BE49-F238E27FC236}">
                <a16:creationId xmlns:a16="http://schemas.microsoft.com/office/drawing/2014/main" id="{DD36A7C9-B6C2-7E14-03FB-5A8587ECC09A}"/>
              </a:ext>
            </a:extLst>
          </p:cNvPr>
          <p:cNvSpPr txBox="1"/>
          <p:nvPr userDrawn="1"/>
        </p:nvSpPr>
        <p:spPr>
          <a:xfrm>
            <a:off x="380614" y="6055404"/>
            <a:ext cx="26853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4156"/>
                </a:solidFill>
                <a:latin typeface="Segoe UI" panose="020B0502040204020203" pitchFamily="34" charset="0"/>
                <a:ea typeface="Lato"/>
                <a:cs typeface="Segoe UI" panose="020B0502040204020203" pitchFamily="34" charset="0"/>
                <a:sym typeface="Lato"/>
              </a:rPr>
              <a:t>*This does not include our work with district administrators and families</a:t>
            </a:r>
          </a:p>
        </p:txBody>
      </p:sp>
      <p:sp>
        <p:nvSpPr>
          <p:cNvPr id="2" name="Title 1">
            <a:extLst>
              <a:ext uri="{FF2B5EF4-FFF2-40B4-BE49-F238E27FC236}">
                <a16:creationId xmlns:a16="http://schemas.microsoft.com/office/drawing/2014/main" id="{65C0A190-7F9C-7954-31B9-DBA9D29728D3}"/>
              </a:ext>
            </a:extLst>
          </p:cNvPr>
          <p:cNvSpPr>
            <a:spLocks noGrp="1"/>
          </p:cNvSpPr>
          <p:nvPr>
            <p:ph type="title" hasCustomPrompt="1"/>
          </p:nvPr>
        </p:nvSpPr>
        <p:spPr>
          <a:xfrm>
            <a:off x="402771" y="56614"/>
            <a:ext cx="9407979" cy="1325563"/>
          </a:xfrm>
        </p:spPr>
        <p:txBody>
          <a:bodyPr>
            <a:normAutofit/>
          </a:bodyPr>
          <a:lstStyle>
            <a:lvl1pPr>
              <a:defRPr sz="3600">
                <a:solidFill>
                  <a:srgbClr val="004156"/>
                </a:solidFill>
              </a:defRPr>
            </a:lvl1pPr>
          </a:lstStyle>
          <a:p>
            <a:r>
              <a:rPr lang="en-GB" err="1"/>
              <a:t>Everfi’s</a:t>
            </a:r>
            <a:r>
              <a:rPr lang="en-GB"/>
              <a:t> teacher Network</a:t>
            </a:r>
            <a:endParaRPr/>
          </a:p>
        </p:txBody>
      </p:sp>
      <p:pic>
        <p:nvPicPr>
          <p:cNvPr id="7" name="Graphic 6">
            <a:extLst>
              <a:ext uri="{FF2B5EF4-FFF2-40B4-BE49-F238E27FC236}">
                <a16:creationId xmlns:a16="http://schemas.microsoft.com/office/drawing/2014/main" id="{D6824BDB-EB88-BD78-4FC0-A4C169559A22}"/>
              </a:ext>
            </a:extLst>
          </p:cNvPr>
          <p:cNvPicPr>
            <a:picLocks noChangeAspect="1"/>
          </p:cNvPicPr>
          <p:nvPr userDrawn="1"/>
        </p:nvPicPr>
        <p:blipFill>
          <a:blip r:embed="rId3"/>
          <a:srcRect/>
          <a:stretch/>
        </p:blipFill>
        <p:spPr>
          <a:xfrm>
            <a:off x="9994007" y="6406307"/>
            <a:ext cx="1932892" cy="179005"/>
          </a:xfrm>
          <a:prstGeom prst="rect">
            <a:avLst/>
          </a:prstGeom>
        </p:spPr>
      </p:pic>
    </p:spTree>
    <p:extLst>
      <p:ext uri="{BB962C8B-B14F-4D97-AF65-F5344CB8AC3E}">
        <p14:creationId xmlns:p14="http://schemas.microsoft.com/office/powerpoint/2010/main" val="117070004"/>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5_Map">
    <p:bg>
      <p:bgPr>
        <a:solidFill>
          <a:srgbClr val="D5F6FF"/>
        </a:solidFill>
        <a:effectLst/>
      </p:bgPr>
    </p:bg>
    <p:spTree>
      <p:nvGrpSpPr>
        <p:cNvPr id="1" name=""/>
        <p:cNvGrpSpPr/>
        <p:nvPr/>
      </p:nvGrpSpPr>
      <p:grpSpPr>
        <a:xfrm>
          <a:off x="0" y="0"/>
          <a:ext cx="0" cy="0"/>
          <a:chOff x="0" y="0"/>
          <a:chExt cx="0" cy="0"/>
        </a:xfrm>
      </p:grpSpPr>
      <p:pic>
        <p:nvPicPr>
          <p:cNvPr id="3" name="Graphic 14">
            <a:extLst>
              <a:ext uri="{FF2B5EF4-FFF2-40B4-BE49-F238E27FC236}">
                <a16:creationId xmlns:a16="http://schemas.microsoft.com/office/drawing/2014/main" id="{1E6BB0CF-7189-E4AE-3836-7DD3F4C149A4}"/>
              </a:ext>
            </a:extLst>
          </p:cNvPr>
          <p:cNvPicPr>
            <a:picLocks noChangeAspect="1"/>
          </p:cNvPicPr>
          <p:nvPr userDrawn="1"/>
        </p:nvPicPr>
        <p:blipFill>
          <a:blip r:embed="rId2">
            <a:extLst>
              <a:ext uri="{28A0092B-C50C-407E-A947-70E740481C1C}">
                <a14:useLocalDpi xmlns:a14="http://schemas.microsoft.com/office/drawing/2010/main"/>
              </a:ext>
            </a:extLst>
          </a:blip>
          <a:srcRect t="2656" b="2656"/>
          <a:stretch/>
        </p:blipFill>
        <p:spPr>
          <a:xfrm>
            <a:off x="602174" y="-119523"/>
            <a:ext cx="11583657" cy="7834577"/>
          </a:xfrm>
          <a:prstGeom prst="rect">
            <a:avLst/>
          </a:prstGeom>
        </p:spPr>
      </p:pic>
      <p:sp>
        <p:nvSpPr>
          <p:cNvPr id="8" name="Text Placeholder 6">
            <a:extLst>
              <a:ext uri="{FF2B5EF4-FFF2-40B4-BE49-F238E27FC236}">
                <a16:creationId xmlns:a16="http://schemas.microsoft.com/office/drawing/2014/main" id="{6CE9FE98-8247-BD34-E04A-CAB4C41396B6}"/>
              </a:ext>
            </a:extLst>
          </p:cNvPr>
          <p:cNvSpPr>
            <a:spLocks noGrp="1"/>
          </p:cNvSpPr>
          <p:nvPr>
            <p:ph type="body" sz="quarter" idx="24" hasCustomPrompt="1"/>
          </p:nvPr>
        </p:nvSpPr>
        <p:spPr>
          <a:xfrm>
            <a:off x="835640" y="1454438"/>
            <a:ext cx="2305482" cy="2254250"/>
          </a:xfrm>
          <a:prstGeom prst="ellipse">
            <a:avLst/>
          </a:prstGeom>
          <a:solidFill>
            <a:srgbClr val="004156"/>
          </a:solidFill>
        </p:spPr>
        <p:txBody>
          <a:bodyPr wrap="none" lIns="0" tIns="0" rIns="0" bIns="0" anchor="ctr" anchorCtr="0"/>
          <a:lstStyle>
            <a:lvl1pPr marL="0" indent="0" algn="ctr">
              <a:spcBef>
                <a:spcPts val="0"/>
              </a:spcBef>
              <a:buFont typeface="Segoe UI" panose="020B0502040204020203" pitchFamily="34" charset="0"/>
              <a:buNone/>
              <a:defRPr sz="5400" b="1" i="0">
                <a:solidFill>
                  <a:srgbClr val="F5F5F5"/>
                </a:solidFill>
                <a:latin typeface="Segoe UI" panose="020B0502040204020203" pitchFamily="34" charset="0"/>
                <a:cs typeface="Segoe UI" panose="020B0502040204020203" pitchFamily="34" charset="0"/>
              </a:defRPr>
            </a:lvl1pPr>
            <a:lvl2pPr marL="0" indent="0" algn="ctr">
              <a:spcBef>
                <a:spcPts val="0"/>
              </a:spcBef>
              <a:buFont typeface="Segoe UI" panose="020B0502040204020203" pitchFamily="34" charset="0"/>
              <a:buChar char="​"/>
              <a:defRPr sz="1400">
                <a:solidFill>
                  <a:srgbClr val="F5F5F5"/>
                </a:solidFill>
                <a:latin typeface="Segoe UI" panose="020B0502040204020203" pitchFamily="34" charset="0"/>
                <a:cs typeface="Segoe UI" panose="020B0502040204020203" pitchFamily="34" charset="0"/>
              </a:defRPr>
            </a:lvl2pPr>
            <a:lvl3pPr marL="0" indent="0" algn="ctr">
              <a:spcBef>
                <a:spcPts val="0"/>
              </a:spcBef>
              <a:buNone/>
              <a:defRPr sz="1400">
                <a:solidFill>
                  <a:schemeClr val="bg2"/>
                </a:solidFill>
              </a:defRPr>
            </a:lvl3pPr>
            <a:lvl4pPr marL="0" indent="0" algn="ctr">
              <a:spcBef>
                <a:spcPts val="0"/>
              </a:spcBef>
              <a:buNone/>
              <a:defRPr sz="1400">
                <a:solidFill>
                  <a:schemeClr val="bg2"/>
                </a:solidFill>
              </a:defRPr>
            </a:lvl4pPr>
            <a:lvl5pPr marL="0" indent="0" algn="ctr">
              <a:spcBef>
                <a:spcPts val="0"/>
              </a:spcBef>
              <a:buNone/>
              <a:defRPr sz="1400">
                <a:solidFill>
                  <a:schemeClr val="bg2"/>
                </a:solidFill>
              </a:defRPr>
            </a:lvl5pPr>
            <a:lvl6pPr marL="0" indent="0" algn="ctr">
              <a:spcBef>
                <a:spcPts val="0"/>
              </a:spcBef>
              <a:buFont typeface="Arial" panose="020B0604020202020204" pitchFamily="34" charset="0"/>
              <a:buNone/>
              <a:defRPr sz="1400">
                <a:solidFill>
                  <a:schemeClr val="bg2"/>
                </a:solidFill>
              </a:defRPr>
            </a:lvl6pPr>
            <a:lvl7pPr marL="0" indent="0" algn="ctr">
              <a:spcBef>
                <a:spcPts val="0"/>
              </a:spcBef>
              <a:buNone/>
              <a:defRPr sz="1400">
                <a:solidFill>
                  <a:schemeClr val="bg2"/>
                </a:solidFill>
              </a:defRPr>
            </a:lvl7pPr>
            <a:lvl8pPr marL="0" indent="0" algn="ctr">
              <a:spcBef>
                <a:spcPts val="0"/>
              </a:spcBef>
              <a:buNone/>
              <a:defRPr sz="1400">
                <a:solidFill>
                  <a:schemeClr val="bg2"/>
                </a:solidFill>
              </a:defRPr>
            </a:lvl8pPr>
          </a:lstStyle>
          <a:p>
            <a:pPr lvl="0"/>
            <a:r>
              <a:rPr lang="en-GB"/>
              <a:t>750k</a:t>
            </a:r>
          </a:p>
          <a:p>
            <a:pPr lvl="1"/>
            <a:r>
              <a:rPr lang="en-GB"/>
              <a:t>Total Teachers</a:t>
            </a:r>
          </a:p>
        </p:txBody>
      </p:sp>
      <p:sp>
        <p:nvSpPr>
          <p:cNvPr id="6" name="Text Placeholder 6">
            <a:extLst>
              <a:ext uri="{FF2B5EF4-FFF2-40B4-BE49-F238E27FC236}">
                <a16:creationId xmlns:a16="http://schemas.microsoft.com/office/drawing/2014/main" id="{93BB8EEC-4AE4-387E-5B19-1CFE4C614352}"/>
              </a:ext>
            </a:extLst>
          </p:cNvPr>
          <p:cNvSpPr>
            <a:spLocks noGrp="1"/>
          </p:cNvSpPr>
          <p:nvPr>
            <p:ph type="body" sz="quarter" idx="28" hasCustomPrompt="1"/>
          </p:nvPr>
        </p:nvSpPr>
        <p:spPr>
          <a:xfrm>
            <a:off x="2914012" y="3564032"/>
            <a:ext cx="1853551" cy="1850636"/>
          </a:xfrm>
          <a:prstGeom prst="ellipse">
            <a:avLst/>
          </a:prstGeom>
          <a:solidFill>
            <a:srgbClr val="004156"/>
          </a:solidFill>
        </p:spPr>
        <p:txBody>
          <a:bodyPr wrap="none" lIns="0" tIns="0" rIns="0" bIns="0" anchor="ctr" anchorCtr="0"/>
          <a:lstStyle>
            <a:lvl1pPr marL="0" indent="0" algn="ctr">
              <a:spcBef>
                <a:spcPts val="0"/>
              </a:spcBef>
              <a:buFont typeface="Segoe UI" panose="020B0502040204020203" pitchFamily="34" charset="0"/>
              <a:buChar char="​"/>
              <a:defRPr sz="3600" b="1" i="0">
                <a:solidFill>
                  <a:srgbClr val="F5F5F5"/>
                </a:solidFill>
                <a:latin typeface="Segoe UI" panose="020B0502040204020203" pitchFamily="34" charset="0"/>
                <a:cs typeface="Segoe UI" panose="020B0502040204020203" pitchFamily="34" charset="0"/>
              </a:defRPr>
            </a:lvl1pPr>
            <a:lvl2pPr marL="0" indent="0" algn="ctr">
              <a:spcBef>
                <a:spcPts val="0"/>
              </a:spcBef>
              <a:buFont typeface="Segoe UI" panose="020B0502040204020203" pitchFamily="34" charset="0"/>
              <a:buChar char="​"/>
              <a:defRPr sz="1400">
                <a:solidFill>
                  <a:srgbClr val="F5F5F5"/>
                </a:solidFill>
                <a:latin typeface="Segoe UI" panose="020B0502040204020203" pitchFamily="34" charset="0"/>
                <a:cs typeface="Segoe UI" panose="020B0502040204020203" pitchFamily="34" charset="0"/>
              </a:defRPr>
            </a:lvl2pPr>
            <a:lvl3pPr marL="0" indent="0" algn="ctr">
              <a:spcBef>
                <a:spcPts val="0"/>
              </a:spcBef>
              <a:buNone/>
              <a:defRPr sz="1400">
                <a:solidFill>
                  <a:schemeClr val="bg2"/>
                </a:solidFill>
              </a:defRPr>
            </a:lvl3pPr>
            <a:lvl4pPr marL="0" indent="0" algn="ctr">
              <a:spcBef>
                <a:spcPts val="0"/>
              </a:spcBef>
              <a:buNone/>
              <a:defRPr sz="1400">
                <a:solidFill>
                  <a:schemeClr val="bg2"/>
                </a:solidFill>
              </a:defRPr>
            </a:lvl4pPr>
            <a:lvl5pPr marL="0" indent="0" algn="ctr">
              <a:spcBef>
                <a:spcPts val="0"/>
              </a:spcBef>
              <a:buNone/>
              <a:defRPr sz="1400">
                <a:solidFill>
                  <a:schemeClr val="bg2"/>
                </a:solidFill>
              </a:defRPr>
            </a:lvl5pPr>
            <a:lvl6pPr marL="0" indent="0" algn="ctr">
              <a:spcBef>
                <a:spcPts val="0"/>
              </a:spcBef>
              <a:buFont typeface="Arial" panose="020B0604020202020204" pitchFamily="34" charset="0"/>
              <a:buNone/>
              <a:defRPr sz="1400">
                <a:solidFill>
                  <a:schemeClr val="bg2"/>
                </a:solidFill>
              </a:defRPr>
            </a:lvl6pPr>
            <a:lvl7pPr marL="0" indent="0" algn="ctr">
              <a:spcBef>
                <a:spcPts val="0"/>
              </a:spcBef>
              <a:buNone/>
              <a:defRPr sz="1400">
                <a:solidFill>
                  <a:schemeClr val="bg2"/>
                </a:solidFill>
              </a:defRPr>
            </a:lvl7pPr>
            <a:lvl8pPr marL="0" indent="0" algn="ctr">
              <a:spcBef>
                <a:spcPts val="0"/>
              </a:spcBef>
              <a:buNone/>
              <a:defRPr sz="1400">
                <a:solidFill>
                  <a:schemeClr val="bg2"/>
                </a:solidFill>
              </a:defRPr>
            </a:lvl8pPr>
          </a:lstStyle>
          <a:p>
            <a:pPr lvl="0"/>
            <a:r>
              <a:rPr lang="en-GB"/>
              <a:t>649k</a:t>
            </a:r>
          </a:p>
          <a:p>
            <a:pPr lvl="1"/>
            <a:r>
              <a:rPr lang="en-GB"/>
              <a:t>Teachers </a:t>
            </a:r>
            <a:br>
              <a:rPr lang="en-GB"/>
            </a:br>
            <a:r>
              <a:rPr lang="en-GB"/>
              <a:t>registered in last</a:t>
            </a:r>
            <a:br>
              <a:rPr lang="en-GB"/>
            </a:br>
            <a:r>
              <a:rPr lang="en-GB"/>
              <a:t>five years</a:t>
            </a:r>
          </a:p>
        </p:txBody>
      </p:sp>
      <p:sp>
        <p:nvSpPr>
          <p:cNvPr id="12" name="Text Placeholder 6">
            <a:extLst>
              <a:ext uri="{FF2B5EF4-FFF2-40B4-BE49-F238E27FC236}">
                <a16:creationId xmlns:a16="http://schemas.microsoft.com/office/drawing/2014/main" id="{40319C8A-6312-2E81-4522-A7EA86CC9031}"/>
              </a:ext>
            </a:extLst>
          </p:cNvPr>
          <p:cNvSpPr>
            <a:spLocks noGrp="1"/>
          </p:cNvSpPr>
          <p:nvPr>
            <p:ph type="body" sz="quarter" idx="29" hasCustomPrompt="1"/>
          </p:nvPr>
        </p:nvSpPr>
        <p:spPr>
          <a:xfrm>
            <a:off x="4540452" y="1823304"/>
            <a:ext cx="1853551" cy="1850636"/>
          </a:xfrm>
          <a:prstGeom prst="ellipse">
            <a:avLst/>
          </a:prstGeom>
          <a:solidFill>
            <a:srgbClr val="004156"/>
          </a:solidFill>
        </p:spPr>
        <p:txBody>
          <a:bodyPr wrap="none" lIns="0" tIns="0" rIns="0" bIns="0" anchor="ctr" anchorCtr="0"/>
          <a:lstStyle>
            <a:lvl1pPr marL="0" indent="0" algn="ctr">
              <a:spcBef>
                <a:spcPts val="0"/>
              </a:spcBef>
              <a:buFont typeface="Segoe UI" panose="020B0502040204020203" pitchFamily="34" charset="0"/>
              <a:buChar char="​"/>
              <a:defRPr sz="3600" b="1" i="0">
                <a:solidFill>
                  <a:srgbClr val="F5F5F5"/>
                </a:solidFill>
                <a:latin typeface="Segoe UI" panose="020B0502040204020203" pitchFamily="34" charset="0"/>
                <a:cs typeface="Segoe UI" panose="020B0502040204020203" pitchFamily="34" charset="0"/>
              </a:defRPr>
            </a:lvl1pPr>
            <a:lvl2pPr marL="0" indent="0" algn="ctr">
              <a:spcBef>
                <a:spcPts val="0"/>
              </a:spcBef>
              <a:buFont typeface="Segoe UI" panose="020B0502040204020203" pitchFamily="34" charset="0"/>
              <a:buChar char="​"/>
              <a:defRPr sz="1400">
                <a:solidFill>
                  <a:srgbClr val="F5F5F5"/>
                </a:solidFill>
                <a:latin typeface="Segoe UI" panose="020B0502040204020203" pitchFamily="34" charset="0"/>
                <a:cs typeface="Segoe UI" panose="020B0502040204020203" pitchFamily="34" charset="0"/>
              </a:defRPr>
            </a:lvl2pPr>
            <a:lvl3pPr marL="0" indent="0" algn="ctr">
              <a:spcBef>
                <a:spcPts val="0"/>
              </a:spcBef>
              <a:buNone/>
              <a:defRPr sz="1400">
                <a:solidFill>
                  <a:schemeClr val="bg2"/>
                </a:solidFill>
              </a:defRPr>
            </a:lvl3pPr>
            <a:lvl4pPr marL="0" indent="0" algn="ctr">
              <a:spcBef>
                <a:spcPts val="0"/>
              </a:spcBef>
              <a:buNone/>
              <a:defRPr sz="1400">
                <a:solidFill>
                  <a:schemeClr val="bg2"/>
                </a:solidFill>
              </a:defRPr>
            </a:lvl4pPr>
            <a:lvl5pPr marL="0" indent="0" algn="ctr">
              <a:spcBef>
                <a:spcPts val="0"/>
              </a:spcBef>
              <a:buNone/>
              <a:defRPr sz="1400">
                <a:solidFill>
                  <a:schemeClr val="bg2"/>
                </a:solidFill>
              </a:defRPr>
            </a:lvl5pPr>
            <a:lvl6pPr marL="0" indent="0" algn="ctr">
              <a:spcBef>
                <a:spcPts val="0"/>
              </a:spcBef>
              <a:buFont typeface="Arial" panose="020B0604020202020204" pitchFamily="34" charset="0"/>
              <a:buNone/>
              <a:defRPr sz="1400">
                <a:solidFill>
                  <a:schemeClr val="bg2"/>
                </a:solidFill>
              </a:defRPr>
            </a:lvl6pPr>
            <a:lvl7pPr marL="0" indent="0" algn="ctr">
              <a:spcBef>
                <a:spcPts val="0"/>
              </a:spcBef>
              <a:buNone/>
              <a:defRPr sz="1400">
                <a:solidFill>
                  <a:schemeClr val="bg2"/>
                </a:solidFill>
              </a:defRPr>
            </a:lvl7pPr>
            <a:lvl8pPr marL="0" indent="0" algn="ctr">
              <a:spcBef>
                <a:spcPts val="0"/>
              </a:spcBef>
              <a:buNone/>
              <a:defRPr sz="1400">
                <a:solidFill>
                  <a:schemeClr val="bg2"/>
                </a:solidFill>
              </a:defRPr>
            </a:lvl8pPr>
          </a:lstStyle>
          <a:p>
            <a:pPr lvl="0"/>
            <a:r>
              <a:rPr lang="en-GB"/>
              <a:t>50k+</a:t>
            </a:r>
          </a:p>
          <a:p>
            <a:pPr marL="0" marR="0" lvl="1" indent="0" algn="ctr" defTabSz="914400" rtl="0" eaLnBrk="1" fontAlgn="auto" latinLnBrk="0" hangingPunct="1">
              <a:lnSpc>
                <a:spcPct val="90000"/>
              </a:lnSpc>
              <a:spcBef>
                <a:spcPts val="0"/>
              </a:spcBef>
              <a:spcAft>
                <a:spcPts val="0"/>
              </a:spcAft>
              <a:buClrTx/>
              <a:buSzTx/>
              <a:buFont typeface="Segoe UI" panose="020B0502040204020203" pitchFamily="34" charset="0"/>
              <a:buChar char="​"/>
              <a:tabLst/>
              <a:defRPr/>
            </a:pPr>
            <a:r>
              <a:rPr lang="en-GB"/>
              <a:t>Teachers participate </a:t>
            </a:r>
            <a:br>
              <a:rPr lang="en-GB"/>
            </a:br>
            <a:r>
              <a:rPr lang="en-GB"/>
              <a:t>in live on-demand</a:t>
            </a:r>
            <a:br>
              <a:rPr lang="en-GB"/>
            </a:br>
            <a:r>
              <a:rPr lang="en-GB"/>
              <a:t>webinars</a:t>
            </a:r>
          </a:p>
          <a:p>
            <a:pPr lvl="1"/>
            <a:endParaRPr/>
          </a:p>
        </p:txBody>
      </p:sp>
      <p:sp>
        <p:nvSpPr>
          <p:cNvPr id="13" name="Text Placeholder 6">
            <a:extLst>
              <a:ext uri="{FF2B5EF4-FFF2-40B4-BE49-F238E27FC236}">
                <a16:creationId xmlns:a16="http://schemas.microsoft.com/office/drawing/2014/main" id="{5525CDF2-37C0-D054-A8C7-C5B99D7CB036}"/>
              </a:ext>
            </a:extLst>
          </p:cNvPr>
          <p:cNvSpPr>
            <a:spLocks noGrp="1"/>
          </p:cNvSpPr>
          <p:nvPr>
            <p:ph type="body" sz="quarter" idx="30" hasCustomPrompt="1"/>
          </p:nvPr>
        </p:nvSpPr>
        <p:spPr>
          <a:xfrm>
            <a:off x="8214963" y="4489350"/>
            <a:ext cx="1595787" cy="1560323"/>
          </a:xfrm>
          <a:prstGeom prst="ellipse">
            <a:avLst/>
          </a:prstGeom>
          <a:solidFill>
            <a:srgbClr val="004156"/>
          </a:solidFill>
        </p:spPr>
        <p:txBody>
          <a:bodyPr wrap="none" lIns="0" tIns="0" rIns="0" bIns="0" anchor="ctr" anchorCtr="0"/>
          <a:lstStyle>
            <a:lvl1pPr marL="0" indent="0" algn="ctr">
              <a:spcBef>
                <a:spcPts val="0"/>
              </a:spcBef>
              <a:buFont typeface="Segoe UI" panose="020B0502040204020203" pitchFamily="34" charset="0"/>
              <a:buChar char="​"/>
              <a:defRPr sz="3600" b="1" i="0">
                <a:solidFill>
                  <a:srgbClr val="F5F5F5"/>
                </a:solidFill>
                <a:latin typeface="Segoe UI" panose="020B0502040204020203" pitchFamily="34" charset="0"/>
                <a:cs typeface="Segoe UI" panose="020B0502040204020203" pitchFamily="34" charset="0"/>
              </a:defRPr>
            </a:lvl1pPr>
            <a:lvl2pPr marL="0" indent="0" algn="ctr">
              <a:spcBef>
                <a:spcPts val="0"/>
              </a:spcBef>
              <a:buFont typeface="Segoe UI" panose="020B0502040204020203" pitchFamily="34" charset="0"/>
              <a:buChar char="​"/>
              <a:defRPr sz="1400">
                <a:solidFill>
                  <a:srgbClr val="F5F5F5"/>
                </a:solidFill>
                <a:latin typeface="Segoe UI" panose="020B0502040204020203" pitchFamily="34" charset="0"/>
                <a:cs typeface="Segoe UI" panose="020B0502040204020203" pitchFamily="34" charset="0"/>
              </a:defRPr>
            </a:lvl2pPr>
            <a:lvl3pPr marL="0" indent="0" algn="ctr">
              <a:spcBef>
                <a:spcPts val="0"/>
              </a:spcBef>
              <a:buNone/>
              <a:defRPr sz="1400">
                <a:solidFill>
                  <a:schemeClr val="bg2"/>
                </a:solidFill>
              </a:defRPr>
            </a:lvl3pPr>
            <a:lvl4pPr marL="0" indent="0" algn="ctr">
              <a:spcBef>
                <a:spcPts val="0"/>
              </a:spcBef>
              <a:buNone/>
              <a:defRPr sz="1400">
                <a:solidFill>
                  <a:schemeClr val="bg2"/>
                </a:solidFill>
              </a:defRPr>
            </a:lvl4pPr>
            <a:lvl5pPr marL="0" indent="0" algn="ctr">
              <a:spcBef>
                <a:spcPts val="0"/>
              </a:spcBef>
              <a:buNone/>
              <a:defRPr sz="1400">
                <a:solidFill>
                  <a:schemeClr val="bg2"/>
                </a:solidFill>
              </a:defRPr>
            </a:lvl5pPr>
            <a:lvl6pPr marL="0" indent="0" algn="ctr">
              <a:spcBef>
                <a:spcPts val="0"/>
              </a:spcBef>
              <a:buFont typeface="Arial" panose="020B0604020202020204" pitchFamily="34" charset="0"/>
              <a:buNone/>
              <a:defRPr sz="1400">
                <a:solidFill>
                  <a:schemeClr val="bg2"/>
                </a:solidFill>
              </a:defRPr>
            </a:lvl6pPr>
            <a:lvl7pPr marL="0" indent="0" algn="ctr">
              <a:spcBef>
                <a:spcPts val="0"/>
              </a:spcBef>
              <a:buNone/>
              <a:defRPr sz="1400">
                <a:solidFill>
                  <a:schemeClr val="bg2"/>
                </a:solidFill>
              </a:defRPr>
            </a:lvl7pPr>
            <a:lvl8pPr marL="0" indent="0" algn="ctr">
              <a:spcBef>
                <a:spcPts val="0"/>
              </a:spcBef>
              <a:buNone/>
              <a:defRPr sz="1400">
                <a:solidFill>
                  <a:schemeClr val="bg2"/>
                </a:solidFill>
              </a:defRPr>
            </a:lvl8pPr>
          </a:lstStyle>
          <a:p>
            <a:pPr lvl="0"/>
            <a:r>
              <a:rPr lang="en-GB"/>
              <a:t>19k+</a:t>
            </a:r>
            <a:endParaRPr/>
          </a:p>
          <a:p>
            <a:pPr lvl="1"/>
            <a:r>
              <a:rPr lang="en-GB"/>
              <a:t>Teachers in </a:t>
            </a:r>
            <a:br>
              <a:rPr lang="en-GB"/>
            </a:br>
            <a:r>
              <a:rPr lang="en-GB"/>
              <a:t>our Social </a:t>
            </a:r>
            <a:br>
              <a:rPr lang="en-GB"/>
            </a:br>
            <a:r>
              <a:rPr lang="en-GB"/>
              <a:t>Networks</a:t>
            </a:r>
          </a:p>
        </p:txBody>
      </p:sp>
      <p:sp>
        <p:nvSpPr>
          <p:cNvPr id="11" name="Text Placeholder 6">
            <a:extLst>
              <a:ext uri="{FF2B5EF4-FFF2-40B4-BE49-F238E27FC236}">
                <a16:creationId xmlns:a16="http://schemas.microsoft.com/office/drawing/2014/main" id="{EE3E3E04-9D12-CC1E-0EF5-7103A08CD8E9}"/>
              </a:ext>
            </a:extLst>
          </p:cNvPr>
          <p:cNvSpPr>
            <a:spLocks noGrp="1"/>
          </p:cNvSpPr>
          <p:nvPr>
            <p:ph type="body" sz="quarter" idx="31" hasCustomPrompt="1"/>
          </p:nvPr>
        </p:nvSpPr>
        <p:spPr>
          <a:xfrm>
            <a:off x="6400720" y="3459643"/>
            <a:ext cx="1595787" cy="1560323"/>
          </a:xfrm>
          <a:prstGeom prst="ellipse">
            <a:avLst/>
          </a:prstGeom>
          <a:solidFill>
            <a:srgbClr val="004156"/>
          </a:solidFill>
        </p:spPr>
        <p:txBody>
          <a:bodyPr wrap="none" lIns="0" tIns="0" rIns="0" bIns="0" anchor="ctr" anchorCtr="0"/>
          <a:lstStyle>
            <a:lvl1pPr marL="0" indent="0" algn="ctr">
              <a:spcBef>
                <a:spcPts val="0"/>
              </a:spcBef>
              <a:buFont typeface="Segoe UI" panose="020B0502040204020203" pitchFamily="34" charset="0"/>
              <a:buChar char="​"/>
              <a:defRPr sz="3600" b="1" i="0">
                <a:solidFill>
                  <a:srgbClr val="F5F5F5"/>
                </a:solidFill>
                <a:latin typeface="Segoe UI" panose="020B0502040204020203" pitchFamily="34" charset="0"/>
                <a:cs typeface="Segoe UI" panose="020B0502040204020203" pitchFamily="34" charset="0"/>
              </a:defRPr>
            </a:lvl1pPr>
            <a:lvl2pPr marL="0" indent="0" algn="ctr">
              <a:spcBef>
                <a:spcPts val="0"/>
              </a:spcBef>
              <a:buFont typeface="Segoe UI" panose="020B0502040204020203" pitchFamily="34" charset="0"/>
              <a:buChar char="​"/>
              <a:defRPr sz="1400">
                <a:solidFill>
                  <a:srgbClr val="F5F5F5"/>
                </a:solidFill>
                <a:latin typeface="Segoe UI" panose="020B0502040204020203" pitchFamily="34" charset="0"/>
                <a:cs typeface="Segoe UI" panose="020B0502040204020203" pitchFamily="34" charset="0"/>
              </a:defRPr>
            </a:lvl2pPr>
            <a:lvl3pPr marL="0" indent="0" algn="ctr">
              <a:spcBef>
                <a:spcPts val="0"/>
              </a:spcBef>
              <a:buNone/>
              <a:defRPr sz="1400">
                <a:solidFill>
                  <a:schemeClr val="bg2"/>
                </a:solidFill>
              </a:defRPr>
            </a:lvl3pPr>
            <a:lvl4pPr marL="0" indent="0" algn="ctr">
              <a:spcBef>
                <a:spcPts val="0"/>
              </a:spcBef>
              <a:buNone/>
              <a:defRPr sz="1400">
                <a:solidFill>
                  <a:schemeClr val="bg2"/>
                </a:solidFill>
              </a:defRPr>
            </a:lvl4pPr>
            <a:lvl5pPr marL="0" indent="0" algn="ctr">
              <a:spcBef>
                <a:spcPts val="0"/>
              </a:spcBef>
              <a:buNone/>
              <a:defRPr sz="1400">
                <a:solidFill>
                  <a:schemeClr val="bg2"/>
                </a:solidFill>
              </a:defRPr>
            </a:lvl5pPr>
            <a:lvl6pPr marL="0" indent="0" algn="ctr">
              <a:spcBef>
                <a:spcPts val="0"/>
              </a:spcBef>
              <a:buFont typeface="Arial" panose="020B0604020202020204" pitchFamily="34" charset="0"/>
              <a:buNone/>
              <a:defRPr sz="1400">
                <a:solidFill>
                  <a:schemeClr val="bg2"/>
                </a:solidFill>
              </a:defRPr>
            </a:lvl6pPr>
            <a:lvl7pPr marL="0" indent="0" algn="ctr">
              <a:spcBef>
                <a:spcPts val="0"/>
              </a:spcBef>
              <a:buNone/>
              <a:defRPr sz="1400">
                <a:solidFill>
                  <a:schemeClr val="bg2"/>
                </a:solidFill>
              </a:defRPr>
            </a:lvl7pPr>
            <a:lvl8pPr marL="0" indent="0" algn="ctr">
              <a:spcBef>
                <a:spcPts val="0"/>
              </a:spcBef>
              <a:buNone/>
              <a:defRPr sz="1400">
                <a:solidFill>
                  <a:schemeClr val="bg2"/>
                </a:solidFill>
              </a:defRPr>
            </a:lvl8pPr>
          </a:lstStyle>
          <a:p>
            <a:pPr lvl="0"/>
            <a:r>
              <a:rPr lang="en-GB"/>
              <a:t>57%</a:t>
            </a:r>
          </a:p>
          <a:p>
            <a:pPr lvl="1"/>
            <a:r>
              <a:rPr lang="en-GB"/>
              <a:t>Educators </a:t>
            </a:r>
            <a:br>
              <a:rPr lang="en-GB"/>
            </a:br>
            <a:r>
              <a:rPr lang="en-GB"/>
              <a:t>teaching in </a:t>
            </a:r>
            <a:br>
              <a:rPr lang="en-GB"/>
            </a:br>
            <a:r>
              <a:rPr lang="en-GB"/>
              <a:t>LMI schools</a:t>
            </a:r>
          </a:p>
        </p:txBody>
      </p:sp>
      <p:sp>
        <p:nvSpPr>
          <p:cNvPr id="18" name="Text Placeholder 6">
            <a:extLst>
              <a:ext uri="{FF2B5EF4-FFF2-40B4-BE49-F238E27FC236}">
                <a16:creationId xmlns:a16="http://schemas.microsoft.com/office/drawing/2014/main" id="{EB065039-1EE6-BD9E-E0EA-FA008C3DEB92}"/>
              </a:ext>
            </a:extLst>
          </p:cNvPr>
          <p:cNvSpPr>
            <a:spLocks noGrp="1"/>
          </p:cNvSpPr>
          <p:nvPr>
            <p:ph type="body" sz="quarter" idx="32" hasCustomPrompt="1"/>
          </p:nvPr>
        </p:nvSpPr>
        <p:spPr>
          <a:xfrm>
            <a:off x="9502809" y="1791602"/>
            <a:ext cx="1853551" cy="1850636"/>
          </a:xfrm>
          <a:prstGeom prst="ellipse">
            <a:avLst/>
          </a:prstGeom>
          <a:solidFill>
            <a:srgbClr val="004156"/>
          </a:solidFill>
        </p:spPr>
        <p:txBody>
          <a:bodyPr wrap="none" lIns="0" tIns="0" rIns="0" bIns="0" anchor="ctr" anchorCtr="0"/>
          <a:lstStyle>
            <a:lvl1pPr marL="0" indent="0" algn="ctr">
              <a:spcBef>
                <a:spcPts val="0"/>
              </a:spcBef>
              <a:buFont typeface="Segoe UI" panose="020B0502040204020203" pitchFamily="34" charset="0"/>
              <a:buChar char="​"/>
              <a:defRPr sz="3600" b="1" i="0">
                <a:solidFill>
                  <a:srgbClr val="F5F5F5"/>
                </a:solidFill>
                <a:latin typeface="Segoe UI" panose="020B0502040204020203" pitchFamily="34" charset="0"/>
                <a:cs typeface="Segoe UI" panose="020B0502040204020203" pitchFamily="34" charset="0"/>
              </a:defRPr>
            </a:lvl1pPr>
            <a:lvl2pPr marL="0" indent="0" algn="ctr">
              <a:spcBef>
                <a:spcPts val="0"/>
              </a:spcBef>
              <a:buFont typeface="Segoe UI" panose="020B0502040204020203" pitchFamily="34" charset="0"/>
              <a:buChar char="​"/>
              <a:defRPr sz="1400">
                <a:solidFill>
                  <a:srgbClr val="F5F5F5"/>
                </a:solidFill>
                <a:latin typeface="Segoe UI" panose="020B0502040204020203" pitchFamily="34" charset="0"/>
                <a:cs typeface="Segoe UI" panose="020B0502040204020203" pitchFamily="34" charset="0"/>
              </a:defRPr>
            </a:lvl2pPr>
            <a:lvl3pPr marL="0" indent="0" algn="ctr">
              <a:spcBef>
                <a:spcPts val="0"/>
              </a:spcBef>
              <a:buNone/>
              <a:defRPr sz="1400">
                <a:solidFill>
                  <a:schemeClr val="bg2"/>
                </a:solidFill>
              </a:defRPr>
            </a:lvl3pPr>
            <a:lvl4pPr marL="0" indent="0" algn="ctr">
              <a:spcBef>
                <a:spcPts val="0"/>
              </a:spcBef>
              <a:buNone/>
              <a:defRPr sz="1400">
                <a:solidFill>
                  <a:schemeClr val="bg2"/>
                </a:solidFill>
              </a:defRPr>
            </a:lvl4pPr>
            <a:lvl5pPr marL="0" indent="0" algn="ctr">
              <a:spcBef>
                <a:spcPts val="0"/>
              </a:spcBef>
              <a:buNone/>
              <a:defRPr sz="1400">
                <a:solidFill>
                  <a:schemeClr val="bg2"/>
                </a:solidFill>
              </a:defRPr>
            </a:lvl5pPr>
            <a:lvl6pPr marL="0" indent="0" algn="ctr">
              <a:spcBef>
                <a:spcPts val="0"/>
              </a:spcBef>
              <a:buFont typeface="Arial" panose="020B0604020202020204" pitchFamily="34" charset="0"/>
              <a:buNone/>
              <a:defRPr sz="1400">
                <a:solidFill>
                  <a:schemeClr val="bg2"/>
                </a:solidFill>
              </a:defRPr>
            </a:lvl6pPr>
            <a:lvl7pPr marL="0" indent="0" algn="ctr">
              <a:spcBef>
                <a:spcPts val="0"/>
              </a:spcBef>
              <a:buNone/>
              <a:defRPr sz="1400">
                <a:solidFill>
                  <a:schemeClr val="bg2"/>
                </a:solidFill>
              </a:defRPr>
            </a:lvl7pPr>
            <a:lvl8pPr marL="0" indent="0" algn="ctr">
              <a:spcBef>
                <a:spcPts val="0"/>
              </a:spcBef>
              <a:buNone/>
              <a:defRPr sz="1400">
                <a:solidFill>
                  <a:schemeClr val="bg2"/>
                </a:solidFill>
              </a:defRPr>
            </a:lvl8pPr>
          </a:lstStyle>
          <a:p>
            <a:pPr lvl="0"/>
            <a:r>
              <a:rPr lang="en-GB"/>
              <a:t>60k+</a:t>
            </a:r>
          </a:p>
          <a:p>
            <a:pPr marL="0" marR="0" lvl="1" indent="0" algn="ctr" defTabSz="914400" rtl="0" eaLnBrk="1" fontAlgn="auto" latinLnBrk="0" hangingPunct="1">
              <a:lnSpc>
                <a:spcPct val="90000"/>
              </a:lnSpc>
              <a:spcBef>
                <a:spcPts val="0"/>
              </a:spcBef>
              <a:spcAft>
                <a:spcPts val="0"/>
              </a:spcAft>
              <a:buClrTx/>
              <a:buSzTx/>
              <a:buFont typeface="Segoe UI" panose="020B0502040204020203" pitchFamily="34" charset="0"/>
              <a:buChar char="​"/>
              <a:tabLst/>
              <a:defRPr/>
            </a:pPr>
            <a:r>
              <a:rPr lang="en-GB"/>
              <a:t>Teachers active </a:t>
            </a:r>
            <a:br>
              <a:rPr lang="en-GB"/>
            </a:br>
            <a:r>
              <a:rPr lang="en-GB"/>
              <a:t>on digital resources </a:t>
            </a:r>
            <a:br>
              <a:rPr lang="en-GB"/>
            </a:br>
            <a:r>
              <a:rPr lang="en-GB"/>
              <a:t>last year</a:t>
            </a:r>
            <a:endParaRPr/>
          </a:p>
        </p:txBody>
      </p:sp>
      <p:sp>
        <p:nvSpPr>
          <p:cNvPr id="19" name="TextBox 18">
            <a:extLst>
              <a:ext uri="{FF2B5EF4-FFF2-40B4-BE49-F238E27FC236}">
                <a16:creationId xmlns:a16="http://schemas.microsoft.com/office/drawing/2014/main" id="{DD36A7C9-B6C2-7E14-03FB-5A8587ECC09A}"/>
              </a:ext>
            </a:extLst>
          </p:cNvPr>
          <p:cNvSpPr txBox="1"/>
          <p:nvPr userDrawn="1"/>
        </p:nvSpPr>
        <p:spPr>
          <a:xfrm>
            <a:off x="380614" y="6055404"/>
            <a:ext cx="26853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4156"/>
                </a:solidFill>
                <a:latin typeface="Segoe UI" panose="020B0502040204020203" pitchFamily="34" charset="0"/>
                <a:ea typeface="Lato"/>
                <a:cs typeface="Segoe UI" panose="020B0502040204020203" pitchFamily="34" charset="0"/>
                <a:sym typeface="Lato"/>
              </a:rPr>
              <a:t>*This does not include our work with district administrators and families</a:t>
            </a:r>
          </a:p>
        </p:txBody>
      </p:sp>
      <p:sp>
        <p:nvSpPr>
          <p:cNvPr id="2" name="Title 1">
            <a:extLst>
              <a:ext uri="{FF2B5EF4-FFF2-40B4-BE49-F238E27FC236}">
                <a16:creationId xmlns:a16="http://schemas.microsoft.com/office/drawing/2014/main" id="{65C0A190-7F9C-7954-31B9-DBA9D29728D3}"/>
              </a:ext>
            </a:extLst>
          </p:cNvPr>
          <p:cNvSpPr>
            <a:spLocks noGrp="1"/>
          </p:cNvSpPr>
          <p:nvPr>
            <p:ph type="title" hasCustomPrompt="1"/>
          </p:nvPr>
        </p:nvSpPr>
        <p:spPr>
          <a:xfrm>
            <a:off x="402771" y="56614"/>
            <a:ext cx="9407979" cy="1325563"/>
          </a:xfrm>
        </p:spPr>
        <p:txBody>
          <a:bodyPr>
            <a:normAutofit/>
          </a:bodyPr>
          <a:lstStyle>
            <a:lvl1pPr>
              <a:defRPr sz="3600">
                <a:solidFill>
                  <a:srgbClr val="004156"/>
                </a:solidFill>
              </a:defRPr>
            </a:lvl1pPr>
          </a:lstStyle>
          <a:p>
            <a:r>
              <a:rPr lang="en-GB" err="1"/>
              <a:t>Everfi’s</a:t>
            </a:r>
            <a:r>
              <a:rPr lang="en-GB"/>
              <a:t> teacher Network</a:t>
            </a:r>
            <a:endParaRPr/>
          </a:p>
        </p:txBody>
      </p:sp>
      <p:pic>
        <p:nvPicPr>
          <p:cNvPr id="7" name="Graphic 6">
            <a:extLst>
              <a:ext uri="{FF2B5EF4-FFF2-40B4-BE49-F238E27FC236}">
                <a16:creationId xmlns:a16="http://schemas.microsoft.com/office/drawing/2014/main" id="{0CBD6C1D-A5B3-A38A-D226-84BCE75AB6DD}"/>
              </a:ext>
            </a:extLst>
          </p:cNvPr>
          <p:cNvPicPr>
            <a:picLocks noChangeAspect="1"/>
          </p:cNvPicPr>
          <p:nvPr userDrawn="1"/>
        </p:nvPicPr>
        <p:blipFill>
          <a:blip r:embed="rId3"/>
          <a:srcRect/>
          <a:stretch/>
        </p:blipFill>
        <p:spPr>
          <a:xfrm>
            <a:off x="9994007" y="6406307"/>
            <a:ext cx="1932892" cy="179005"/>
          </a:xfrm>
          <a:prstGeom prst="rect">
            <a:avLst/>
          </a:prstGeom>
        </p:spPr>
      </p:pic>
    </p:spTree>
    <p:extLst>
      <p:ext uri="{BB962C8B-B14F-4D97-AF65-F5344CB8AC3E}">
        <p14:creationId xmlns:p14="http://schemas.microsoft.com/office/powerpoint/2010/main" val="1497899084"/>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_Map">
    <p:bg>
      <p:bgPr>
        <a:solidFill>
          <a:srgbClr val="D5F6FF"/>
        </a:solidFill>
        <a:effectLst/>
      </p:bgPr>
    </p:bg>
    <p:spTree>
      <p:nvGrpSpPr>
        <p:cNvPr id="1" name=""/>
        <p:cNvGrpSpPr/>
        <p:nvPr/>
      </p:nvGrpSpPr>
      <p:grpSpPr>
        <a:xfrm>
          <a:off x="0" y="0"/>
          <a:ext cx="0" cy="0"/>
          <a:chOff x="0" y="0"/>
          <a:chExt cx="0" cy="0"/>
        </a:xfrm>
      </p:grpSpPr>
      <p:pic>
        <p:nvPicPr>
          <p:cNvPr id="3" name="Graphic 14">
            <a:extLst>
              <a:ext uri="{FF2B5EF4-FFF2-40B4-BE49-F238E27FC236}">
                <a16:creationId xmlns:a16="http://schemas.microsoft.com/office/drawing/2014/main" id="{1E6BB0CF-7189-E4AE-3836-7DD3F4C149A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335329" y="-144376"/>
            <a:ext cx="10235768" cy="7311263"/>
          </a:xfrm>
          <a:prstGeom prst="rect">
            <a:avLst/>
          </a:prstGeom>
        </p:spPr>
      </p:pic>
      <p:sp>
        <p:nvSpPr>
          <p:cNvPr id="8" name="Text Placeholder 6">
            <a:extLst>
              <a:ext uri="{FF2B5EF4-FFF2-40B4-BE49-F238E27FC236}">
                <a16:creationId xmlns:a16="http://schemas.microsoft.com/office/drawing/2014/main" id="{6CE9FE98-8247-BD34-E04A-CAB4C41396B6}"/>
              </a:ext>
            </a:extLst>
          </p:cNvPr>
          <p:cNvSpPr>
            <a:spLocks noGrp="1"/>
          </p:cNvSpPr>
          <p:nvPr>
            <p:ph type="body" sz="quarter" idx="24" hasCustomPrompt="1"/>
          </p:nvPr>
        </p:nvSpPr>
        <p:spPr>
          <a:xfrm>
            <a:off x="578728" y="1416963"/>
            <a:ext cx="2305482" cy="2254250"/>
          </a:xfrm>
          <a:prstGeom prst="ellipse">
            <a:avLst/>
          </a:prstGeom>
          <a:solidFill>
            <a:srgbClr val="004156"/>
          </a:solidFill>
        </p:spPr>
        <p:txBody>
          <a:bodyPr wrap="none" lIns="0" tIns="0" rIns="0" bIns="0" anchor="ctr" anchorCtr="0"/>
          <a:lstStyle>
            <a:lvl1pPr marL="0" indent="0" algn="ctr">
              <a:spcBef>
                <a:spcPts val="0"/>
              </a:spcBef>
              <a:buFont typeface="Segoe UI" panose="020B0502040204020203" pitchFamily="34" charset="0"/>
              <a:buNone/>
              <a:defRPr sz="5400" b="1" i="0">
                <a:solidFill>
                  <a:schemeClr val="tx1"/>
                </a:solidFill>
                <a:latin typeface="Segoe UI" panose="020B0502040204020203" pitchFamily="34" charset="0"/>
                <a:cs typeface="Segoe UI" panose="020B0502040204020203" pitchFamily="34" charset="0"/>
              </a:defRPr>
            </a:lvl1pPr>
            <a:lvl2pPr marL="0" indent="0" algn="ctr">
              <a:spcBef>
                <a:spcPts val="0"/>
              </a:spcBef>
              <a:buFont typeface="Segoe UI" panose="020B0502040204020203" pitchFamily="34" charset="0"/>
              <a:buChar char="​"/>
              <a:defRPr sz="1400">
                <a:solidFill>
                  <a:schemeClr val="tx1"/>
                </a:solidFill>
                <a:latin typeface="Segoe UI" panose="020B0502040204020203" pitchFamily="34" charset="0"/>
                <a:cs typeface="Segoe UI" panose="020B0502040204020203" pitchFamily="34" charset="0"/>
              </a:defRPr>
            </a:lvl2pPr>
            <a:lvl3pPr marL="0" indent="0" algn="ctr">
              <a:spcBef>
                <a:spcPts val="0"/>
              </a:spcBef>
              <a:buNone/>
              <a:defRPr sz="1400">
                <a:solidFill>
                  <a:schemeClr val="bg2"/>
                </a:solidFill>
              </a:defRPr>
            </a:lvl3pPr>
            <a:lvl4pPr marL="0" indent="0" algn="ctr">
              <a:spcBef>
                <a:spcPts val="0"/>
              </a:spcBef>
              <a:buNone/>
              <a:defRPr sz="1400">
                <a:solidFill>
                  <a:schemeClr val="bg2"/>
                </a:solidFill>
              </a:defRPr>
            </a:lvl4pPr>
            <a:lvl5pPr marL="0" indent="0" algn="ctr">
              <a:spcBef>
                <a:spcPts val="0"/>
              </a:spcBef>
              <a:buNone/>
              <a:defRPr sz="1400">
                <a:solidFill>
                  <a:schemeClr val="bg2"/>
                </a:solidFill>
              </a:defRPr>
            </a:lvl5pPr>
            <a:lvl6pPr marL="0" indent="0" algn="ctr">
              <a:spcBef>
                <a:spcPts val="0"/>
              </a:spcBef>
              <a:buFont typeface="Arial" panose="020B0604020202020204" pitchFamily="34" charset="0"/>
              <a:buNone/>
              <a:defRPr sz="1400">
                <a:solidFill>
                  <a:schemeClr val="bg2"/>
                </a:solidFill>
              </a:defRPr>
            </a:lvl6pPr>
            <a:lvl7pPr marL="0" indent="0" algn="ctr">
              <a:spcBef>
                <a:spcPts val="0"/>
              </a:spcBef>
              <a:buNone/>
              <a:defRPr sz="1400">
                <a:solidFill>
                  <a:schemeClr val="bg2"/>
                </a:solidFill>
              </a:defRPr>
            </a:lvl7pPr>
            <a:lvl8pPr marL="0" indent="0" algn="ctr">
              <a:spcBef>
                <a:spcPts val="0"/>
              </a:spcBef>
              <a:buNone/>
              <a:defRPr sz="1400">
                <a:solidFill>
                  <a:schemeClr val="bg2"/>
                </a:solidFill>
              </a:defRPr>
            </a:lvl8pPr>
          </a:lstStyle>
          <a:p>
            <a:pPr lvl="0"/>
            <a:r>
              <a:rPr lang="en-GB"/>
              <a:t>750k</a:t>
            </a:r>
          </a:p>
          <a:p>
            <a:pPr lvl="1"/>
            <a:r>
              <a:rPr lang="en-GB"/>
              <a:t>Total Teachers</a:t>
            </a:r>
          </a:p>
        </p:txBody>
      </p:sp>
      <p:sp>
        <p:nvSpPr>
          <p:cNvPr id="6" name="Text Placeholder 6">
            <a:extLst>
              <a:ext uri="{FF2B5EF4-FFF2-40B4-BE49-F238E27FC236}">
                <a16:creationId xmlns:a16="http://schemas.microsoft.com/office/drawing/2014/main" id="{93BB8EEC-4AE4-387E-5B19-1CFE4C614352}"/>
              </a:ext>
            </a:extLst>
          </p:cNvPr>
          <p:cNvSpPr>
            <a:spLocks noGrp="1"/>
          </p:cNvSpPr>
          <p:nvPr>
            <p:ph type="body" sz="quarter" idx="28" hasCustomPrompt="1"/>
          </p:nvPr>
        </p:nvSpPr>
        <p:spPr>
          <a:xfrm>
            <a:off x="2650914" y="3828857"/>
            <a:ext cx="1853551" cy="1850636"/>
          </a:xfrm>
          <a:prstGeom prst="ellipse">
            <a:avLst/>
          </a:prstGeom>
          <a:solidFill>
            <a:srgbClr val="004156"/>
          </a:solidFill>
        </p:spPr>
        <p:txBody>
          <a:bodyPr wrap="none" lIns="0" tIns="0" rIns="0" bIns="0" anchor="ctr" anchorCtr="0"/>
          <a:lstStyle>
            <a:lvl1pPr marL="0" indent="0" algn="ctr">
              <a:spcBef>
                <a:spcPts val="0"/>
              </a:spcBef>
              <a:buFont typeface="Segoe UI" panose="020B0502040204020203" pitchFamily="34" charset="0"/>
              <a:buChar char="​"/>
              <a:defRPr sz="3600" b="1" i="0">
                <a:solidFill>
                  <a:schemeClr val="tx1"/>
                </a:solidFill>
                <a:latin typeface="Segoe UI" panose="020B0502040204020203" pitchFamily="34" charset="0"/>
                <a:cs typeface="Segoe UI" panose="020B0502040204020203" pitchFamily="34" charset="0"/>
              </a:defRPr>
            </a:lvl1pPr>
            <a:lvl2pPr marL="0" indent="0" algn="ctr">
              <a:spcBef>
                <a:spcPts val="0"/>
              </a:spcBef>
              <a:buFont typeface="Segoe UI" panose="020B0502040204020203" pitchFamily="34" charset="0"/>
              <a:buChar char="​"/>
              <a:defRPr sz="1400">
                <a:solidFill>
                  <a:schemeClr val="tx1"/>
                </a:solidFill>
                <a:latin typeface="Segoe UI" panose="020B0502040204020203" pitchFamily="34" charset="0"/>
                <a:cs typeface="Segoe UI" panose="020B0502040204020203" pitchFamily="34" charset="0"/>
              </a:defRPr>
            </a:lvl2pPr>
            <a:lvl3pPr marL="0" indent="0" algn="ctr">
              <a:spcBef>
                <a:spcPts val="0"/>
              </a:spcBef>
              <a:buNone/>
              <a:defRPr sz="1400">
                <a:solidFill>
                  <a:schemeClr val="bg2"/>
                </a:solidFill>
              </a:defRPr>
            </a:lvl3pPr>
            <a:lvl4pPr marL="0" indent="0" algn="ctr">
              <a:spcBef>
                <a:spcPts val="0"/>
              </a:spcBef>
              <a:buNone/>
              <a:defRPr sz="1400">
                <a:solidFill>
                  <a:schemeClr val="bg2"/>
                </a:solidFill>
              </a:defRPr>
            </a:lvl4pPr>
            <a:lvl5pPr marL="0" indent="0" algn="ctr">
              <a:spcBef>
                <a:spcPts val="0"/>
              </a:spcBef>
              <a:buNone/>
              <a:defRPr sz="1400">
                <a:solidFill>
                  <a:schemeClr val="bg2"/>
                </a:solidFill>
              </a:defRPr>
            </a:lvl5pPr>
            <a:lvl6pPr marL="0" indent="0" algn="ctr">
              <a:spcBef>
                <a:spcPts val="0"/>
              </a:spcBef>
              <a:buFont typeface="Arial" panose="020B0604020202020204" pitchFamily="34" charset="0"/>
              <a:buNone/>
              <a:defRPr sz="1400">
                <a:solidFill>
                  <a:schemeClr val="bg2"/>
                </a:solidFill>
              </a:defRPr>
            </a:lvl6pPr>
            <a:lvl7pPr marL="0" indent="0" algn="ctr">
              <a:spcBef>
                <a:spcPts val="0"/>
              </a:spcBef>
              <a:buNone/>
              <a:defRPr sz="1400">
                <a:solidFill>
                  <a:schemeClr val="bg2"/>
                </a:solidFill>
              </a:defRPr>
            </a:lvl7pPr>
            <a:lvl8pPr marL="0" indent="0" algn="ctr">
              <a:spcBef>
                <a:spcPts val="0"/>
              </a:spcBef>
              <a:buNone/>
              <a:defRPr sz="1400">
                <a:solidFill>
                  <a:schemeClr val="bg2"/>
                </a:solidFill>
              </a:defRPr>
            </a:lvl8pPr>
          </a:lstStyle>
          <a:p>
            <a:pPr lvl="0"/>
            <a:r>
              <a:rPr lang="en-GB"/>
              <a:t>649k</a:t>
            </a:r>
          </a:p>
          <a:p>
            <a:pPr lvl="1"/>
            <a:r>
              <a:rPr lang="en-GB"/>
              <a:t>Teachers </a:t>
            </a:r>
            <a:br>
              <a:rPr lang="en-GB"/>
            </a:br>
            <a:r>
              <a:rPr lang="en-GB"/>
              <a:t>registered in last</a:t>
            </a:r>
            <a:br>
              <a:rPr lang="en-GB"/>
            </a:br>
            <a:r>
              <a:rPr lang="en-GB"/>
              <a:t>five years</a:t>
            </a:r>
          </a:p>
        </p:txBody>
      </p:sp>
      <p:sp>
        <p:nvSpPr>
          <p:cNvPr id="13" name="Text Placeholder 6">
            <a:extLst>
              <a:ext uri="{FF2B5EF4-FFF2-40B4-BE49-F238E27FC236}">
                <a16:creationId xmlns:a16="http://schemas.microsoft.com/office/drawing/2014/main" id="{5525CDF2-37C0-D054-A8C7-C5B99D7CB036}"/>
              </a:ext>
            </a:extLst>
          </p:cNvPr>
          <p:cNvSpPr>
            <a:spLocks noGrp="1"/>
          </p:cNvSpPr>
          <p:nvPr>
            <p:ph type="body" sz="quarter" idx="30" hasCustomPrompt="1"/>
          </p:nvPr>
        </p:nvSpPr>
        <p:spPr>
          <a:xfrm>
            <a:off x="3577690" y="1950933"/>
            <a:ext cx="1595787" cy="1560323"/>
          </a:xfrm>
          <a:prstGeom prst="ellipse">
            <a:avLst/>
          </a:prstGeom>
          <a:solidFill>
            <a:srgbClr val="004156"/>
          </a:solidFill>
        </p:spPr>
        <p:txBody>
          <a:bodyPr wrap="none" lIns="0" tIns="0" rIns="0" bIns="0" anchor="ctr" anchorCtr="0"/>
          <a:lstStyle>
            <a:lvl1pPr marL="0" indent="0" algn="ctr">
              <a:spcBef>
                <a:spcPts val="0"/>
              </a:spcBef>
              <a:buFont typeface="Segoe UI" panose="020B0502040204020203" pitchFamily="34" charset="0"/>
              <a:buChar char="​"/>
              <a:defRPr sz="3600" b="1" i="0">
                <a:solidFill>
                  <a:schemeClr val="tx1"/>
                </a:solidFill>
                <a:latin typeface="Segoe UI" panose="020B0502040204020203" pitchFamily="34" charset="0"/>
                <a:cs typeface="Segoe UI" panose="020B0502040204020203" pitchFamily="34" charset="0"/>
              </a:defRPr>
            </a:lvl1pPr>
            <a:lvl2pPr marL="0" indent="0" algn="ctr">
              <a:spcBef>
                <a:spcPts val="0"/>
              </a:spcBef>
              <a:buFont typeface="Segoe UI" panose="020B0502040204020203" pitchFamily="34" charset="0"/>
              <a:buChar char="​"/>
              <a:defRPr sz="1400">
                <a:solidFill>
                  <a:schemeClr val="tx1"/>
                </a:solidFill>
                <a:latin typeface="Segoe UI" panose="020B0502040204020203" pitchFamily="34" charset="0"/>
                <a:cs typeface="Segoe UI" panose="020B0502040204020203" pitchFamily="34" charset="0"/>
              </a:defRPr>
            </a:lvl2pPr>
            <a:lvl3pPr marL="0" indent="0" algn="ctr">
              <a:spcBef>
                <a:spcPts val="0"/>
              </a:spcBef>
              <a:buNone/>
              <a:defRPr sz="1400">
                <a:solidFill>
                  <a:schemeClr val="bg2"/>
                </a:solidFill>
              </a:defRPr>
            </a:lvl3pPr>
            <a:lvl4pPr marL="0" indent="0" algn="ctr">
              <a:spcBef>
                <a:spcPts val="0"/>
              </a:spcBef>
              <a:buNone/>
              <a:defRPr sz="1400">
                <a:solidFill>
                  <a:schemeClr val="bg2"/>
                </a:solidFill>
              </a:defRPr>
            </a:lvl4pPr>
            <a:lvl5pPr marL="0" indent="0" algn="ctr">
              <a:spcBef>
                <a:spcPts val="0"/>
              </a:spcBef>
              <a:buNone/>
              <a:defRPr sz="1400">
                <a:solidFill>
                  <a:schemeClr val="bg2"/>
                </a:solidFill>
              </a:defRPr>
            </a:lvl5pPr>
            <a:lvl6pPr marL="0" indent="0" algn="ctr">
              <a:spcBef>
                <a:spcPts val="0"/>
              </a:spcBef>
              <a:buFont typeface="Arial" panose="020B0604020202020204" pitchFamily="34" charset="0"/>
              <a:buNone/>
              <a:defRPr sz="1400">
                <a:solidFill>
                  <a:schemeClr val="bg2"/>
                </a:solidFill>
              </a:defRPr>
            </a:lvl6pPr>
            <a:lvl7pPr marL="0" indent="0" algn="ctr">
              <a:spcBef>
                <a:spcPts val="0"/>
              </a:spcBef>
              <a:buNone/>
              <a:defRPr sz="1400">
                <a:solidFill>
                  <a:schemeClr val="bg2"/>
                </a:solidFill>
              </a:defRPr>
            </a:lvl7pPr>
            <a:lvl8pPr marL="0" indent="0" algn="ctr">
              <a:spcBef>
                <a:spcPts val="0"/>
              </a:spcBef>
              <a:buNone/>
              <a:defRPr sz="1400">
                <a:solidFill>
                  <a:schemeClr val="bg2"/>
                </a:solidFill>
              </a:defRPr>
            </a:lvl8pPr>
          </a:lstStyle>
          <a:p>
            <a:pPr lvl="0"/>
            <a:r>
              <a:rPr lang="en-GB"/>
              <a:t>19k+</a:t>
            </a:r>
            <a:endParaRPr/>
          </a:p>
          <a:p>
            <a:pPr lvl="1"/>
            <a:r>
              <a:rPr lang="en-GB"/>
              <a:t>Teachers in </a:t>
            </a:r>
            <a:br>
              <a:rPr lang="en-GB"/>
            </a:br>
            <a:r>
              <a:rPr lang="en-GB"/>
              <a:t>our Social </a:t>
            </a:r>
            <a:br>
              <a:rPr lang="en-GB"/>
            </a:br>
            <a:r>
              <a:rPr lang="en-GB"/>
              <a:t>Networks</a:t>
            </a:r>
          </a:p>
        </p:txBody>
      </p:sp>
      <p:sp>
        <p:nvSpPr>
          <p:cNvPr id="11" name="Text Placeholder 6">
            <a:extLst>
              <a:ext uri="{FF2B5EF4-FFF2-40B4-BE49-F238E27FC236}">
                <a16:creationId xmlns:a16="http://schemas.microsoft.com/office/drawing/2014/main" id="{EE3E3E04-9D12-CC1E-0EF5-7103A08CD8E9}"/>
              </a:ext>
            </a:extLst>
          </p:cNvPr>
          <p:cNvSpPr>
            <a:spLocks noGrp="1"/>
          </p:cNvSpPr>
          <p:nvPr>
            <p:ph type="body" sz="quarter" idx="31" hasCustomPrompt="1"/>
          </p:nvPr>
        </p:nvSpPr>
        <p:spPr>
          <a:xfrm>
            <a:off x="7434461" y="2938629"/>
            <a:ext cx="1595787" cy="1560323"/>
          </a:xfrm>
          <a:prstGeom prst="ellipse">
            <a:avLst/>
          </a:prstGeom>
          <a:solidFill>
            <a:srgbClr val="004156"/>
          </a:solidFill>
        </p:spPr>
        <p:txBody>
          <a:bodyPr wrap="none" lIns="0" tIns="0" rIns="0" bIns="0" anchor="ctr" anchorCtr="0"/>
          <a:lstStyle>
            <a:lvl1pPr marL="0" indent="0" algn="ctr">
              <a:spcBef>
                <a:spcPts val="0"/>
              </a:spcBef>
              <a:buFont typeface="Segoe UI" panose="020B0502040204020203" pitchFamily="34" charset="0"/>
              <a:buChar char="​"/>
              <a:defRPr sz="3600" b="1" i="0">
                <a:solidFill>
                  <a:schemeClr val="tx1"/>
                </a:solidFill>
                <a:latin typeface="Segoe UI" panose="020B0502040204020203" pitchFamily="34" charset="0"/>
                <a:cs typeface="Segoe UI" panose="020B0502040204020203" pitchFamily="34" charset="0"/>
              </a:defRPr>
            </a:lvl1pPr>
            <a:lvl2pPr marL="0" indent="0" algn="ctr">
              <a:spcBef>
                <a:spcPts val="0"/>
              </a:spcBef>
              <a:buFont typeface="Segoe UI" panose="020B0502040204020203" pitchFamily="34" charset="0"/>
              <a:buChar char="​"/>
              <a:defRPr sz="1400">
                <a:solidFill>
                  <a:schemeClr val="tx1"/>
                </a:solidFill>
                <a:latin typeface="Segoe UI" panose="020B0502040204020203" pitchFamily="34" charset="0"/>
                <a:cs typeface="Segoe UI" panose="020B0502040204020203" pitchFamily="34" charset="0"/>
              </a:defRPr>
            </a:lvl2pPr>
            <a:lvl3pPr marL="0" indent="0" algn="ctr">
              <a:spcBef>
                <a:spcPts val="0"/>
              </a:spcBef>
              <a:buNone/>
              <a:defRPr sz="1400">
                <a:solidFill>
                  <a:schemeClr val="bg2"/>
                </a:solidFill>
              </a:defRPr>
            </a:lvl3pPr>
            <a:lvl4pPr marL="0" indent="0" algn="ctr">
              <a:spcBef>
                <a:spcPts val="0"/>
              </a:spcBef>
              <a:buNone/>
              <a:defRPr sz="1400">
                <a:solidFill>
                  <a:schemeClr val="bg2"/>
                </a:solidFill>
              </a:defRPr>
            </a:lvl4pPr>
            <a:lvl5pPr marL="0" indent="0" algn="ctr">
              <a:spcBef>
                <a:spcPts val="0"/>
              </a:spcBef>
              <a:buNone/>
              <a:defRPr sz="1400">
                <a:solidFill>
                  <a:schemeClr val="bg2"/>
                </a:solidFill>
              </a:defRPr>
            </a:lvl5pPr>
            <a:lvl6pPr marL="0" indent="0" algn="ctr">
              <a:spcBef>
                <a:spcPts val="0"/>
              </a:spcBef>
              <a:buFont typeface="Arial" panose="020B0604020202020204" pitchFamily="34" charset="0"/>
              <a:buNone/>
              <a:defRPr sz="1400">
                <a:solidFill>
                  <a:schemeClr val="bg2"/>
                </a:solidFill>
              </a:defRPr>
            </a:lvl6pPr>
            <a:lvl7pPr marL="0" indent="0" algn="ctr">
              <a:spcBef>
                <a:spcPts val="0"/>
              </a:spcBef>
              <a:buNone/>
              <a:defRPr sz="1400">
                <a:solidFill>
                  <a:schemeClr val="bg2"/>
                </a:solidFill>
              </a:defRPr>
            </a:lvl7pPr>
            <a:lvl8pPr marL="0" indent="0" algn="ctr">
              <a:spcBef>
                <a:spcPts val="0"/>
              </a:spcBef>
              <a:buNone/>
              <a:defRPr sz="1400">
                <a:solidFill>
                  <a:schemeClr val="bg2"/>
                </a:solidFill>
              </a:defRPr>
            </a:lvl8pPr>
          </a:lstStyle>
          <a:p>
            <a:pPr lvl="0"/>
            <a:r>
              <a:rPr lang="en-GB"/>
              <a:t>57%</a:t>
            </a:r>
          </a:p>
          <a:p>
            <a:pPr lvl="1"/>
            <a:r>
              <a:rPr lang="en-GB"/>
              <a:t>Educators </a:t>
            </a:r>
            <a:br>
              <a:rPr lang="en-GB"/>
            </a:br>
            <a:r>
              <a:rPr lang="en-GB"/>
              <a:t>teaching in </a:t>
            </a:r>
            <a:br>
              <a:rPr lang="en-GB"/>
            </a:br>
            <a:r>
              <a:rPr lang="en-GB"/>
              <a:t>LMI schools</a:t>
            </a:r>
          </a:p>
        </p:txBody>
      </p:sp>
      <p:sp>
        <p:nvSpPr>
          <p:cNvPr id="18" name="Text Placeholder 6">
            <a:extLst>
              <a:ext uri="{FF2B5EF4-FFF2-40B4-BE49-F238E27FC236}">
                <a16:creationId xmlns:a16="http://schemas.microsoft.com/office/drawing/2014/main" id="{EB065039-1EE6-BD9E-E0EA-FA008C3DEB92}"/>
              </a:ext>
            </a:extLst>
          </p:cNvPr>
          <p:cNvSpPr>
            <a:spLocks noGrp="1"/>
          </p:cNvSpPr>
          <p:nvPr>
            <p:ph type="body" sz="quarter" idx="32" hasCustomPrompt="1"/>
          </p:nvPr>
        </p:nvSpPr>
        <p:spPr>
          <a:xfrm>
            <a:off x="9483341" y="1269728"/>
            <a:ext cx="1853551" cy="1850636"/>
          </a:xfrm>
          <a:prstGeom prst="ellipse">
            <a:avLst/>
          </a:prstGeom>
          <a:solidFill>
            <a:srgbClr val="004156"/>
          </a:solidFill>
        </p:spPr>
        <p:txBody>
          <a:bodyPr wrap="none" lIns="0" tIns="0" rIns="0" bIns="0" anchor="ctr" anchorCtr="0"/>
          <a:lstStyle>
            <a:lvl1pPr marL="0" indent="0" algn="ctr">
              <a:spcBef>
                <a:spcPts val="0"/>
              </a:spcBef>
              <a:buFont typeface="Segoe UI" panose="020B0502040204020203" pitchFamily="34" charset="0"/>
              <a:buChar char="​"/>
              <a:defRPr sz="3600" b="1" i="0">
                <a:solidFill>
                  <a:schemeClr val="tx1"/>
                </a:solidFill>
                <a:latin typeface="Segoe UI" panose="020B0502040204020203" pitchFamily="34" charset="0"/>
                <a:cs typeface="Segoe UI" panose="020B0502040204020203" pitchFamily="34" charset="0"/>
              </a:defRPr>
            </a:lvl1pPr>
            <a:lvl2pPr marL="0" indent="0" algn="ctr">
              <a:spcBef>
                <a:spcPts val="0"/>
              </a:spcBef>
              <a:buFont typeface="Segoe UI" panose="020B0502040204020203" pitchFamily="34" charset="0"/>
              <a:buChar char="​"/>
              <a:defRPr sz="1400">
                <a:solidFill>
                  <a:schemeClr val="tx1"/>
                </a:solidFill>
                <a:latin typeface="Segoe UI" panose="020B0502040204020203" pitchFamily="34" charset="0"/>
                <a:cs typeface="Segoe UI" panose="020B0502040204020203" pitchFamily="34" charset="0"/>
              </a:defRPr>
            </a:lvl2pPr>
            <a:lvl3pPr marL="0" indent="0" algn="ctr">
              <a:spcBef>
                <a:spcPts val="0"/>
              </a:spcBef>
              <a:buNone/>
              <a:defRPr sz="1400">
                <a:solidFill>
                  <a:schemeClr val="bg2"/>
                </a:solidFill>
              </a:defRPr>
            </a:lvl3pPr>
            <a:lvl4pPr marL="0" indent="0" algn="ctr">
              <a:spcBef>
                <a:spcPts val="0"/>
              </a:spcBef>
              <a:buNone/>
              <a:defRPr sz="1400">
                <a:solidFill>
                  <a:schemeClr val="bg2"/>
                </a:solidFill>
              </a:defRPr>
            </a:lvl4pPr>
            <a:lvl5pPr marL="0" indent="0" algn="ctr">
              <a:spcBef>
                <a:spcPts val="0"/>
              </a:spcBef>
              <a:buNone/>
              <a:defRPr sz="1400">
                <a:solidFill>
                  <a:schemeClr val="bg2"/>
                </a:solidFill>
              </a:defRPr>
            </a:lvl5pPr>
            <a:lvl6pPr marL="0" indent="0" algn="ctr">
              <a:spcBef>
                <a:spcPts val="0"/>
              </a:spcBef>
              <a:buFont typeface="Arial" panose="020B0604020202020204" pitchFamily="34" charset="0"/>
              <a:buNone/>
              <a:defRPr sz="1400">
                <a:solidFill>
                  <a:schemeClr val="bg2"/>
                </a:solidFill>
              </a:defRPr>
            </a:lvl6pPr>
            <a:lvl7pPr marL="0" indent="0" algn="ctr">
              <a:spcBef>
                <a:spcPts val="0"/>
              </a:spcBef>
              <a:buNone/>
              <a:defRPr sz="1400">
                <a:solidFill>
                  <a:schemeClr val="bg2"/>
                </a:solidFill>
              </a:defRPr>
            </a:lvl7pPr>
            <a:lvl8pPr marL="0" indent="0" algn="ctr">
              <a:spcBef>
                <a:spcPts val="0"/>
              </a:spcBef>
              <a:buNone/>
              <a:defRPr sz="1400">
                <a:solidFill>
                  <a:schemeClr val="bg2"/>
                </a:solidFill>
              </a:defRPr>
            </a:lvl8pPr>
          </a:lstStyle>
          <a:p>
            <a:pPr lvl="0"/>
            <a:r>
              <a:rPr lang="en-GB"/>
              <a:t>60k+</a:t>
            </a:r>
          </a:p>
          <a:p>
            <a:pPr marL="0" marR="0" lvl="1" indent="0" algn="ctr" defTabSz="914400" rtl="0" eaLnBrk="1" fontAlgn="auto" latinLnBrk="0" hangingPunct="1">
              <a:lnSpc>
                <a:spcPct val="90000"/>
              </a:lnSpc>
              <a:spcBef>
                <a:spcPts val="0"/>
              </a:spcBef>
              <a:spcAft>
                <a:spcPts val="0"/>
              </a:spcAft>
              <a:buClrTx/>
              <a:buSzTx/>
              <a:buFont typeface="Segoe UI" panose="020B0502040204020203" pitchFamily="34" charset="0"/>
              <a:buChar char="​"/>
              <a:tabLst/>
              <a:defRPr/>
            </a:pPr>
            <a:r>
              <a:rPr lang="en-GB"/>
              <a:t>Teachers active </a:t>
            </a:r>
            <a:br>
              <a:rPr lang="en-GB"/>
            </a:br>
            <a:r>
              <a:rPr lang="en-GB"/>
              <a:t>on digital resources </a:t>
            </a:r>
            <a:br>
              <a:rPr lang="en-GB"/>
            </a:br>
            <a:r>
              <a:rPr lang="en-GB"/>
              <a:t>last year</a:t>
            </a:r>
            <a:endParaRPr/>
          </a:p>
        </p:txBody>
      </p:sp>
      <p:sp>
        <p:nvSpPr>
          <p:cNvPr id="19" name="TextBox 18">
            <a:extLst>
              <a:ext uri="{FF2B5EF4-FFF2-40B4-BE49-F238E27FC236}">
                <a16:creationId xmlns:a16="http://schemas.microsoft.com/office/drawing/2014/main" id="{DD36A7C9-B6C2-7E14-03FB-5A8587ECC09A}"/>
              </a:ext>
            </a:extLst>
          </p:cNvPr>
          <p:cNvSpPr txBox="1"/>
          <p:nvPr userDrawn="1"/>
        </p:nvSpPr>
        <p:spPr>
          <a:xfrm>
            <a:off x="380614" y="6055404"/>
            <a:ext cx="26853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4156"/>
                </a:solidFill>
                <a:latin typeface="Segoe UI" panose="020B0502040204020203" pitchFamily="34" charset="0"/>
                <a:ea typeface="Lato"/>
                <a:cs typeface="Segoe UI" panose="020B0502040204020203" pitchFamily="34" charset="0"/>
                <a:sym typeface="Lato"/>
              </a:rPr>
              <a:t>*This does not include our work with district administrators and families</a:t>
            </a:r>
          </a:p>
        </p:txBody>
      </p:sp>
      <p:sp>
        <p:nvSpPr>
          <p:cNvPr id="2" name="Title 1">
            <a:extLst>
              <a:ext uri="{FF2B5EF4-FFF2-40B4-BE49-F238E27FC236}">
                <a16:creationId xmlns:a16="http://schemas.microsoft.com/office/drawing/2014/main" id="{65C0A190-7F9C-7954-31B9-DBA9D29728D3}"/>
              </a:ext>
            </a:extLst>
          </p:cNvPr>
          <p:cNvSpPr>
            <a:spLocks noGrp="1"/>
          </p:cNvSpPr>
          <p:nvPr>
            <p:ph type="title" hasCustomPrompt="1"/>
          </p:nvPr>
        </p:nvSpPr>
        <p:spPr>
          <a:xfrm>
            <a:off x="402771" y="56614"/>
            <a:ext cx="9407979" cy="1325563"/>
          </a:xfrm>
        </p:spPr>
        <p:txBody>
          <a:bodyPr>
            <a:normAutofit/>
          </a:bodyPr>
          <a:lstStyle>
            <a:lvl1pPr>
              <a:defRPr sz="3600">
                <a:solidFill>
                  <a:srgbClr val="004156"/>
                </a:solidFill>
              </a:defRPr>
            </a:lvl1pPr>
          </a:lstStyle>
          <a:p>
            <a:r>
              <a:rPr lang="en-GB" err="1"/>
              <a:t>Everfi’s</a:t>
            </a:r>
            <a:r>
              <a:rPr lang="en-GB"/>
              <a:t> teacher Network</a:t>
            </a:r>
            <a:endParaRPr/>
          </a:p>
        </p:txBody>
      </p:sp>
      <p:sp>
        <p:nvSpPr>
          <p:cNvPr id="4" name="Text Placeholder 6">
            <a:extLst>
              <a:ext uri="{FF2B5EF4-FFF2-40B4-BE49-F238E27FC236}">
                <a16:creationId xmlns:a16="http://schemas.microsoft.com/office/drawing/2014/main" id="{EB669534-B7FA-2AD0-DF08-A34E4F30CF7D}"/>
              </a:ext>
            </a:extLst>
          </p:cNvPr>
          <p:cNvSpPr>
            <a:spLocks noGrp="1"/>
          </p:cNvSpPr>
          <p:nvPr>
            <p:ph type="body" sz="quarter" idx="29" hasCustomPrompt="1"/>
          </p:nvPr>
        </p:nvSpPr>
        <p:spPr>
          <a:xfrm>
            <a:off x="9121914" y="3671213"/>
            <a:ext cx="2449184" cy="2445332"/>
          </a:xfrm>
          <a:prstGeom prst="ellipse">
            <a:avLst/>
          </a:prstGeom>
          <a:solidFill>
            <a:srgbClr val="004156"/>
          </a:solidFill>
        </p:spPr>
        <p:txBody>
          <a:bodyPr wrap="none" lIns="0" tIns="0" rIns="0" bIns="0" anchor="ctr" anchorCtr="0"/>
          <a:lstStyle>
            <a:lvl1pPr marL="0" indent="0" algn="ctr">
              <a:spcBef>
                <a:spcPts val="0"/>
              </a:spcBef>
              <a:buFont typeface="Segoe UI" panose="020B0502040204020203" pitchFamily="34" charset="0"/>
              <a:buChar char="​"/>
              <a:defRPr sz="5400" b="1" i="0">
                <a:solidFill>
                  <a:schemeClr val="tx1"/>
                </a:solidFill>
                <a:latin typeface="Segoe UI" panose="020B0502040204020203" pitchFamily="34" charset="0"/>
                <a:cs typeface="Segoe UI" panose="020B0502040204020203" pitchFamily="34" charset="0"/>
              </a:defRPr>
            </a:lvl1pPr>
            <a:lvl2pPr marL="0" indent="0" algn="ctr">
              <a:spcBef>
                <a:spcPts val="0"/>
              </a:spcBef>
              <a:buFont typeface="Segoe UI" panose="020B0502040204020203" pitchFamily="34" charset="0"/>
              <a:buChar char="​"/>
              <a:defRPr sz="1400">
                <a:solidFill>
                  <a:schemeClr val="tx1"/>
                </a:solidFill>
                <a:latin typeface="Segoe UI" panose="020B0502040204020203" pitchFamily="34" charset="0"/>
                <a:cs typeface="Segoe UI" panose="020B0502040204020203" pitchFamily="34" charset="0"/>
              </a:defRPr>
            </a:lvl2pPr>
            <a:lvl3pPr marL="0" indent="0" algn="ctr">
              <a:spcBef>
                <a:spcPts val="0"/>
              </a:spcBef>
              <a:buNone/>
              <a:defRPr sz="1400">
                <a:solidFill>
                  <a:schemeClr val="bg2"/>
                </a:solidFill>
              </a:defRPr>
            </a:lvl3pPr>
            <a:lvl4pPr marL="0" indent="0" algn="ctr">
              <a:spcBef>
                <a:spcPts val="0"/>
              </a:spcBef>
              <a:buNone/>
              <a:defRPr sz="1400">
                <a:solidFill>
                  <a:schemeClr val="bg2"/>
                </a:solidFill>
              </a:defRPr>
            </a:lvl4pPr>
            <a:lvl5pPr marL="0" indent="0" algn="ctr">
              <a:spcBef>
                <a:spcPts val="0"/>
              </a:spcBef>
              <a:buNone/>
              <a:defRPr sz="1400">
                <a:solidFill>
                  <a:schemeClr val="bg2"/>
                </a:solidFill>
              </a:defRPr>
            </a:lvl5pPr>
            <a:lvl6pPr marL="0" indent="0" algn="ctr">
              <a:spcBef>
                <a:spcPts val="0"/>
              </a:spcBef>
              <a:buFont typeface="Arial" panose="020B0604020202020204" pitchFamily="34" charset="0"/>
              <a:buNone/>
              <a:defRPr sz="1400">
                <a:solidFill>
                  <a:schemeClr val="bg2"/>
                </a:solidFill>
              </a:defRPr>
            </a:lvl6pPr>
            <a:lvl7pPr marL="0" indent="0" algn="ctr">
              <a:spcBef>
                <a:spcPts val="0"/>
              </a:spcBef>
              <a:buNone/>
              <a:defRPr sz="1400">
                <a:solidFill>
                  <a:schemeClr val="bg2"/>
                </a:solidFill>
              </a:defRPr>
            </a:lvl7pPr>
            <a:lvl8pPr marL="0" indent="0" algn="ctr">
              <a:spcBef>
                <a:spcPts val="0"/>
              </a:spcBef>
              <a:buNone/>
              <a:defRPr sz="1400">
                <a:solidFill>
                  <a:schemeClr val="bg2"/>
                </a:solidFill>
              </a:defRPr>
            </a:lvl8pPr>
          </a:lstStyle>
          <a:p>
            <a:pPr lvl="0"/>
            <a:r>
              <a:rPr lang="en-GB"/>
              <a:t>50k+</a:t>
            </a:r>
          </a:p>
          <a:p>
            <a:pPr marL="0" marR="0" lvl="1" indent="0" algn="ctr" defTabSz="914400" rtl="0" eaLnBrk="1" fontAlgn="auto" latinLnBrk="0" hangingPunct="1">
              <a:lnSpc>
                <a:spcPct val="90000"/>
              </a:lnSpc>
              <a:spcBef>
                <a:spcPts val="0"/>
              </a:spcBef>
              <a:spcAft>
                <a:spcPts val="0"/>
              </a:spcAft>
              <a:buClrTx/>
              <a:buSzTx/>
              <a:buFont typeface="Segoe UI" panose="020B0502040204020203" pitchFamily="34" charset="0"/>
              <a:buChar char="​"/>
              <a:tabLst/>
              <a:defRPr/>
            </a:pPr>
            <a:r>
              <a:rPr lang="en-GB"/>
              <a:t>Teachers participate </a:t>
            </a:r>
            <a:br>
              <a:rPr lang="en-GB"/>
            </a:br>
            <a:r>
              <a:rPr lang="en-GB"/>
              <a:t>in live on-demand</a:t>
            </a:r>
            <a:br>
              <a:rPr lang="en-GB"/>
            </a:br>
            <a:r>
              <a:rPr lang="en-GB"/>
              <a:t>webinars</a:t>
            </a:r>
          </a:p>
          <a:p>
            <a:pPr lvl="1"/>
            <a:endParaRPr/>
          </a:p>
        </p:txBody>
      </p:sp>
      <p:pic>
        <p:nvPicPr>
          <p:cNvPr id="10" name="Graphic 9">
            <a:extLst>
              <a:ext uri="{FF2B5EF4-FFF2-40B4-BE49-F238E27FC236}">
                <a16:creationId xmlns:a16="http://schemas.microsoft.com/office/drawing/2014/main" id="{49B1B8A7-BCE0-8E0A-C30D-7A6E9E62D768}"/>
              </a:ext>
            </a:extLst>
          </p:cNvPr>
          <p:cNvPicPr>
            <a:picLocks noChangeAspect="1"/>
          </p:cNvPicPr>
          <p:nvPr userDrawn="1"/>
        </p:nvPicPr>
        <p:blipFill>
          <a:blip r:embed="rId3"/>
          <a:srcRect/>
          <a:stretch/>
        </p:blipFill>
        <p:spPr>
          <a:xfrm>
            <a:off x="9994007" y="6406307"/>
            <a:ext cx="1932892" cy="179005"/>
          </a:xfrm>
          <a:prstGeom prst="rect">
            <a:avLst/>
          </a:prstGeom>
        </p:spPr>
      </p:pic>
    </p:spTree>
    <p:extLst>
      <p:ext uri="{BB962C8B-B14F-4D97-AF65-F5344CB8AC3E}">
        <p14:creationId xmlns:p14="http://schemas.microsoft.com/office/powerpoint/2010/main" val="2760615961"/>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4A2273C-B1E4-0E9E-5FAF-83E166FAD45B}"/>
              </a:ext>
            </a:extLst>
          </p:cNvPr>
          <p:cNvSpPr>
            <a:spLocks noGrp="1"/>
          </p:cNvSpPr>
          <p:nvPr>
            <p:ph type="dt" sz="half" idx="10"/>
          </p:nvPr>
        </p:nvSpPr>
        <p:spPr/>
        <p:txBody>
          <a:bodyPr/>
          <a:lstStyle/>
          <a:p>
            <a:fld id="{A3B0311B-947D-D540-931A-4022ECA8F0DC}" type="datetimeFigureOut">
              <a:rPr lang="en-US" smtClean="0"/>
              <a:t>11/15/2023</a:t>
            </a:fld>
            <a:endParaRPr lang="en-US"/>
          </a:p>
        </p:txBody>
      </p:sp>
      <p:sp>
        <p:nvSpPr>
          <p:cNvPr id="5" name="Footer Placeholder 4">
            <a:extLst>
              <a:ext uri="{FF2B5EF4-FFF2-40B4-BE49-F238E27FC236}">
                <a16:creationId xmlns:a16="http://schemas.microsoft.com/office/drawing/2014/main" id="{58821AEB-F240-02B7-D94B-E799FC0024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6BE6A-D9CB-9E89-966B-B705ADCB499A}"/>
              </a:ext>
            </a:extLst>
          </p:cNvPr>
          <p:cNvSpPr>
            <a:spLocks noGrp="1"/>
          </p:cNvSpPr>
          <p:nvPr>
            <p:ph type="sldNum" sz="quarter" idx="12"/>
          </p:nvPr>
        </p:nvSpPr>
        <p:spPr/>
        <p:txBody>
          <a:bodyPr/>
          <a:lstStyle/>
          <a:p>
            <a:fld id="{FEBF778B-58BF-7142-AA4A-2CA3FCD0AF37}" type="slidenum">
              <a:rPr lang="en-US" smtClean="0"/>
              <a:t>‹#›</a:t>
            </a:fld>
            <a:endParaRPr lang="en-US"/>
          </a:p>
        </p:txBody>
      </p:sp>
      <p:pic>
        <p:nvPicPr>
          <p:cNvPr id="18" name="Picture 17" descr="A picture containing text, clothing, human face, person&#10;&#10;Description automatically generated" hidden="1">
            <a:extLst>
              <a:ext uri="{FF2B5EF4-FFF2-40B4-BE49-F238E27FC236}">
                <a16:creationId xmlns:a16="http://schemas.microsoft.com/office/drawing/2014/main" id="{C15B3465-31A7-93EA-1274-657FD2202E0A}"/>
              </a:ext>
            </a:extLst>
          </p:cNvPr>
          <p:cNvPicPr>
            <a:picLocks noChangeAspect="1"/>
          </p:cNvPicPr>
          <p:nvPr userDrawn="1"/>
        </p:nvPicPr>
        <p:blipFill>
          <a:blip r:embed="rId2">
            <a:alphaModFix amt="40000"/>
          </a:blip>
          <a:stretch>
            <a:fillRect/>
          </a:stretch>
        </p:blipFill>
        <p:spPr>
          <a:xfrm>
            <a:off x="-773584" y="364512"/>
            <a:ext cx="12965584" cy="6471860"/>
          </a:xfrm>
          <a:prstGeom prst="rect">
            <a:avLst/>
          </a:prstGeom>
        </p:spPr>
      </p:pic>
      <p:pic>
        <p:nvPicPr>
          <p:cNvPr id="9" name="Picture 8" descr="A blue and purple gradient on a black background&#10;&#10;Description automatically generated">
            <a:extLst>
              <a:ext uri="{FF2B5EF4-FFF2-40B4-BE49-F238E27FC236}">
                <a16:creationId xmlns:a16="http://schemas.microsoft.com/office/drawing/2014/main" id="{82E35537-43CF-80BA-49E1-B180126784B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665850" y="4390211"/>
            <a:ext cx="4321958" cy="2467789"/>
          </a:xfrm>
          <a:prstGeom prst="rect">
            <a:avLst/>
          </a:prstGeom>
        </p:spPr>
      </p:pic>
      <p:sp>
        <p:nvSpPr>
          <p:cNvPr id="12" name="Title 1">
            <a:extLst>
              <a:ext uri="{FF2B5EF4-FFF2-40B4-BE49-F238E27FC236}">
                <a16:creationId xmlns:a16="http://schemas.microsoft.com/office/drawing/2014/main" id="{4FCDD3D1-ECDC-470E-2C41-F311DC97696A}"/>
              </a:ext>
            </a:extLst>
          </p:cNvPr>
          <p:cNvSpPr>
            <a:spLocks noGrp="1"/>
          </p:cNvSpPr>
          <p:nvPr>
            <p:ph type="title"/>
          </p:nvPr>
        </p:nvSpPr>
        <p:spPr>
          <a:xfrm>
            <a:off x="402771" y="2301291"/>
            <a:ext cx="4659086" cy="1325563"/>
          </a:xfrm>
        </p:spPr>
        <p:txBody>
          <a:bodyPr>
            <a:normAutofit/>
          </a:bodyPr>
          <a:lstStyle>
            <a:lvl1pPr>
              <a:defRPr sz="4000"/>
            </a:lvl1pPr>
          </a:lstStyle>
          <a:p>
            <a:r>
              <a:rPr lang="en-GB"/>
              <a:t>Click to edit Master title style</a:t>
            </a:r>
            <a:endParaRPr lang="en-US"/>
          </a:p>
        </p:txBody>
      </p:sp>
      <p:sp>
        <p:nvSpPr>
          <p:cNvPr id="13" name="Content Placeholder 2">
            <a:extLst>
              <a:ext uri="{FF2B5EF4-FFF2-40B4-BE49-F238E27FC236}">
                <a16:creationId xmlns:a16="http://schemas.microsoft.com/office/drawing/2014/main" id="{D3007039-4427-DF8C-BD2F-3A363068C864}"/>
              </a:ext>
            </a:extLst>
          </p:cNvPr>
          <p:cNvSpPr>
            <a:spLocks noGrp="1"/>
          </p:cNvSpPr>
          <p:nvPr>
            <p:ph idx="1"/>
          </p:nvPr>
        </p:nvSpPr>
        <p:spPr>
          <a:xfrm>
            <a:off x="415797" y="3480305"/>
            <a:ext cx="4317531" cy="1627357"/>
          </a:xfrm>
          <a:prstGeom prst="rect">
            <a:avLst/>
          </a:prstGeom>
        </p:spPr>
        <p:txBody>
          <a:bodyPr>
            <a:normAutofit/>
          </a:bodyPr>
          <a:lstStyle>
            <a:lvl1pPr>
              <a:defRPr sz="2800"/>
            </a:lvl1pPr>
          </a:lstStyle>
          <a:p>
            <a:pPr lvl="0"/>
            <a:r>
              <a:rPr lang="en-GB"/>
              <a:t>Click to edit Master text styles</a:t>
            </a:r>
            <a:endParaRPr lang="en-US"/>
          </a:p>
        </p:txBody>
      </p:sp>
      <p:pic>
        <p:nvPicPr>
          <p:cNvPr id="7" name="Picture 6" descr="A blue and black dot pattern&#10;&#10;Description automatically generated">
            <a:extLst>
              <a:ext uri="{FF2B5EF4-FFF2-40B4-BE49-F238E27FC236}">
                <a16:creationId xmlns:a16="http://schemas.microsoft.com/office/drawing/2014/main" id="{0A0BFEE6-2B7F-0096-80EC-034BDFB6DBE4}"/>
              </a:ext>
            </a:extLst>
          </p:cNvPr>
          <p:cNvPicPr>
            <a:picLocks noChangeAspect="1"/>
          </p:cNvPicPr>
          <p:nvPr userDrawn="1"/>
        </p:nvPicPr>
        <p:blipFill rotWithShape="1">
          <a:blip r:embed="rId4" cstate="print">
            <a:alphaModFix amt="40000"/>
            <a:extLst>
              <a:ext uri="{28A0092B-C50C-407E-A947-70E740481C1C}">
                <a14:useLocalDpi xmlns:a14="http://schemas.microsoft.com/office/drawing/2010/main"/>
              </a:ext>
            </a:extLst>
          </a:blip>
          <a:srcRect t="11773" r="13921" b="22605"/>
          <a:stretch/>
        </p:blipFill>
        <p:spPr>
          <a:xfrm>
            <a:off x="1937225" y="3725883"/>
            <a:ext cx="4360990" cy="3324577"/>
          </a:xfrm>
          <a:prstGeom prst="rect">
            <a:avLst/>
          </a:prstGeom>
        </p:spPr>
      </p:pic>
      <p:sp>
        <p:nvSpPr>
          <p:cNvPr id="33" name="Picture Placeholder 32">
            <a:extLst>
              <a:ext uri="{FF2B5EF4-FFF2-40B4-BE49-F238E27FC236}">
                <a16:creationId xmlns:a16="http://schemas.microsoft.com/office/drawing/2014/main" id="{B3781021-424B-968C-CD2A-2BE62E953A9A}"/>
              </a:ext>
            </a:extLst>
          </p:cNvPr>
          <p:cNvSpPr>
            <a:spLocks noGrp="1"/>
          </p:cNvSpPr>
          <p:nvPr>
            <p:ph type="pic" sz="quarter" idx="13"/>
          </p:nvPr>
        </p:nvSpPr>
        <p:spPr>
          <a:xfrm>
            <a:off x="6072260" y="-12844"/>
            <a:ext cx="6119741" cy="6887777"/>
          </a:xfrm>
          <a:custGeom>
            <a:avLst/>
            <a:gdLst>
              <a:gd name="connsiteX0" fmla="*/ 2575104 w 6119741"/>
              <a:gd name="connsiteY0" fmla="*/ 0 h 6887777"/>
              <a:gd name="connsiteX1" fmla="*/ 6119741 w 6119741"/>
              <a:gd name="connsiteY1" fmla="*/ 0 h 6887777"/>
              <a:gd name="connsiteX2" fmla="*/ 6119741 w 6119741"/>
              <a:gd name="connsiteY2" fmla="*/ 6887777 h 6887777"/>
              <a:gd name="connsiteX3" fmla="*/ 140246 w 6119741"/>
              <a:gd name="connsiteY3" fmla="*/ 6887777 h 6887777"/>
              <a:gd name="connsiteX4" fmla="*/ 119238 w 6119741"/>
              <a:gd name="connsiteY4" fmla="*/ 6787104 h 6887777"/>
              <a:gd name="connsiteX5" fmla="*/ 0 w 6119741"/>
              <a:gd name="connsiteY5" fmla="*/ 5482215 h 6887777"/>
              <a:gd name="connsiteX6" fmla="*/ 2334008 w 6119741"/>
              <a:gd name="connsiteY6" fmla="*/ 208843 h 688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9741" h="6887777">
                <a:moveTo>
                  <a:pt x="2575104" y="0"/>
                </a:moveTo>
                <a:lnTo>
                  <a:pt x="6119741" y="0"/>
                </a:lnTo>
                <a:lnTo>
                  <a:pt x="6119741" y="6887777"/>
                </a:lnTo>
                <a:lnTo>
                  <a:pt x="140246" y="6887777"/>
                </a:lnTo>
                <a:lnTo>
                  <a:pt x="119238" y="6787104"/>
                </a:lnTo>
                <a:cubicBezTo>
                  <a:pt x="40931" y="6364070"/>
                  <a:pt x="0" y="5927923"/>
                  <a:pt x="0" y="5482215"/>
                </a:cubicBezTo>
                <a:cubicBezTo>
                  <a:pt x="0" y="3392001"/>
                  <a:pt x="900179" y="1512035"/>
                  <a:pt x="2334008" y="208843"/>
                </a:cubicBezTo>
                <a:close/>
              </a:path>
            </a:pathLst>
          </a:custGeom>
          <a:ln w="25400">
            <a:solidFill>
              <a:srgbClr val="D5F6FF"/>
            </a:solidFill>
          </a:ln>
        </p:spPr>
        <p:txBody>
          <a:bodyPr wrap="square">
            <a:noAutofit/>
          </a:bodyPr>
          <a:lstStyle/>
          <a:p>
            <a:endParaRPr lang="en-US"/>
          </a:p>
        </p:txBody>
      </p:sp>
    </p:spTree>
    <p:extLst>
      <p:ext uri="{BB962C8B-B14F-4D97-AF65-F5344CB8AC3E}">
        <p14:creationId xmlns:p14="http://schemas.microsoft.com/office/powerpoint/2010/main" val="5512850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7_Map">
    <p:bg>
      <p:bgPr>
        <a:solidFill>
          <a:srgbClr val="D5F6FF"/>
        </a:solidFill>
        <a:effectLst/>
      </p:bgPr>
    </p:bg>
    <p:spTree>
      <p:nvGrpSpPr>
        <p:cNvPr id="1" name=""/>
        <p:cNvGrpSpPr/>
        <p:nvPr/>
      </p:nvGrpSpPr>
      <p:grpSpPr>
        <a:xfrm>
          <a:off x="0" y="0"/>
          <a:ext cx="0" cy="0"/>
          <a:chOff x="0" y="0"/>
          <a:chExt cx="0" cy="0"/>
        </a:xfrm>
      </p:grpSpPr>
      <p:pic>
        <p:nvPicPr>
          <p:cNvPr id="7" name="Graphic 14">
            <a:extLst>
              <a:ext uri="{FF2B5EF4-FFF2-40B4-BE49-F238E27FC236}">
                <a16:creationId xmlns:a16="http://schemas.microsoft.com/office/drawing/2014/main" id="{D1C17AD3-D61A-B238-A1E6-470690DE8EB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335330" y="-144376"/>
            <a:ext cx="10235768" cy="7311262"/>
          </a:xfrm>
          <a:prstGeom prst="rect">
            <a:avLst/>
          </a:prstGeom>
        </p:spPr>
      </p:pic>
      <p:sp>
        <p:nvSpPr>
          <p:cNvPr id="8" name="Text Placeholder 6">
            <a:extLst>
              <a:ext uri="{FF2B5EF4-FFF2-40B4-BE49-F238E27FC236}">
                <a16:creationId xmlns:a16="http://schemas.microsoft.com/office/drawing/2014/main" id="{6CE9FE98-8247-BD34-E04A-CAB4C41396B6}"/>
              </a:ext>
            </a:extLst>
          </p:cNvPr>
          <p:cNvSpPr>
            <a:spLocks noGrp="1"/>
          </p:cNvSpPr>
          <p:nvPr>
            <p:ph type="body" sz="quarter" idx="24" hasCustomPrompt="1"/>
          </p:nvPr>
        </p:nvSpPr>
        <p:spPr>
          <a:xfrm>
            <a:off x="578728" y="1416963"/>
            <a:ext cx="2305482" cy="2254250"/>
          </a:xfrm>
          <a:prstGeom prst="ellipse">
            <a:avLst/>
          </a:prstGeom>
          <a:solidFill>
            <a:srgbClr val="004156"/>
          </a:solidFill>
        </p:spPr>
        <p:txBody>
          <a:bodyPr wrap="none" lIns="0" tIns="0" rIns="0" bIns="0" anchor="ctr" anchorCtr="0"/>
          <a:lstStyle>
            <a:lvl1pPr marL="0" indent="0" algn="ctr">
              <a:spcBef>
                <a:spcPts val="0"/>
              </a:spcBef>
              <a:buFont typeface="Segoe UI" panose="020B0502040204020203" pitchFamily="34" charset="0"/>
              <a:buNone/>
              <a:defRPr sz="5400" b="1" i="0">
                <a:solidFill>
                  <a:schemeClr val="tx1"/>
                </a:solidFill>
                <a:latin typeface="Segoe UI" panose="020B0502040204020203" pitchFamily="34" charset="0"/>
                <a:cs typeface="Segoe UI" panose="020B0502040204020203" pitchFamily="34" charset="0"/>
              </a:defRPr>
            </a:lvl1pPr>
            <a:lvl2pPr marL="0" indent="0" algn="ctr">
              <a:spcBef>
                <a:spcPts val="0"/>
              </a:spcBef>
              <a:buFont typeface="Segoe UI" panose="020B0502040204020203" pitchFamily="34" charset="0"/>
              <a:buChar char="​"/>
              <a:defRPr sz="1400">
                <a:solidFill>
                  <a:schemeClr val="tx1"/>
                </a:solidFill>
                <a:latin typeface="Segoe UI" panose="020B0502040204020203" pitchFamily="34" charset="0"/>
                <a:cs typeface="Segoe UI" panose="020B0502040204020203" pitchFamily="34" charset="0"/>
              </a:defRPr>
            </a:lvl2pPr>
            <a:lvl3pPr marL="0" indent="0" algn="ctr">
              <a:spcBef>
                <a:spcPts val="0"/>
              </a:spcBef>
              <a:buNone/>
              <a:defRPr sz="1400">
                <a:solidFill>
                  <a:schemeClr val="bg2"/>
                </a:solidFill>
              </a:defRPr>
            </a:lvl3pPr>
            <a:lvl4pPr marL="0" indent="0" algn="ctr">
              <a:spcBef>
                <a:spcPts val="0"/>
              </a:spcBef>
              <a:buNone/>
              <a:defRPr sz="1400">
                <a:solidFill>
                  <a:schemeClr val="bg2"/>
                </a:solidFill>
              </a:defRPr>
            </a:lvl4pPr>
            <a:lvl5pPr marL="0" indent="0" algn="ctr">
              <a:spcBef>
                <a:spcPts val="0"/>
              </a:spcBef>
              <a:buNone/>
              <a:defRPr sz="1400">
                <a:solidFill>
                  <a:schemeClr val="bg2"/>
                </a:solidFill>
              </a:defRPr>
            </a:lvl5pPr>
            <a:lvl6pPr marL="0" indent="0" algn="ctr">
              <a:spcBef>
                <a:spcPts val="0"/>
              </a:spcBef>
              <a:buFont typeface="Arial" panose="020B0604020202020204" pitchFamily="34" charset="0"/>
              <a:buNone/>
              <a:defRPr sz="1400">
                <a:solidFill>
                  <a:schemeClr val="bg2"/>
                </a:solidFill>
              </a:defRPr>
            </a:lvl6pPr>
            <a:lvl7pPr marL="0" indent="0" algn="ctr">
              <a:spcBef>
                <a:spcPts val="0"/>
              </a:spcBef>
              <a:buNone/>
              <a:defRPr sz="1400">
                <a:solidFill>
                  <a:schemeClr val="bg2"/>
                </a:solidFill>
              </a:defRPr>
            </a:lvl7pPr>
            <a:lvl8pPr marL="0" indent="0" algn="ctr">
              <a:spcBef>
                <a:spcPts val="0"/>
              </a:spcBef>
              <a:buNone/>
              <a:defRPr sz="1400">
                <a:solidFill>
                  <a:schemeClr val="bg2"/>
                </a:solidFill>
              </a:defRPr>
            </a:lvl8pPr>
          </a:lstStyle>
          <a:p>
            <a:pPr lvl="0"/>
            <a:r>
              <a:rPr lang="en-GB"/>
              <a:t>750k</a:t>
            </a:r>
          </a:p>
          <a:p>
            <a:pPr lvl="1"/>
            <a:r>
              <a:rPr lang="en-GB"/>
              <a:t>Total Teachers</a:t>
            </a:r>
          </a:p>
        </p:txBody>
      </p:sp>
      <p:sp>
        <p:nvSpPr>
          <p:cNvPr id="6" name="Text Placeholder 6">
            <a:extLst>
              <a:ext uri="{FF2B5EF4-FFF2-40B4-BE49-F238E27FC236}">
                <a16:creationId xmlns:a16="http://schemas.microsoft.com/office/drawing/2014/main" id="{93BB8EEC-4AE4-387E-5B19-1CFE4C614352}"/>
              </a:ext>
            </a:extLst>
          </p:cNvPr>
          <p:cNvSpPr>
            <a:spLocks noGrp="1"/>
          </p:cNvSpPr>
          <p:nvPr>
            <p:ph type="body" sz="quarter" idx="28" hasCustomPrompt="1"/>
          </p:nvPr>
        </p:nvSpPr>
        <p:spPr>
          <a:xfrm>
            <a:off x="2650913" y="3828857"/>
            <a:ext cx="1853551" cy="1850636"/>
          </a:xfrm>
          <a:prstGeom prst="ellipse">
            <a:avLst/>
          </a:prstGeom>
          <a:solidFill>
            <a:srgbClr val="004156"/>
          </a:solidFill>
        </p:spPr>
        <p:txBody>
          <a:bodyPr wrap="none" lIns="0" tIns="0" rIns="0" bIns="0" anchor="ctr" anchorCtr="0"/>
          <a:lstStyle>
            <a:lvl1pPr marL="0" indent="0" algn="ctr">
              <a:spcBef>
                <a:spcPts val="0"/>
              </a:spcBef>
              <a:buFont typeface="Segoe UI" panose="020B0502040204020203" pitchFamily="34" charset="0"/>
              <a:buChar char="​"/>
              <a:defRPr sz="3600" b="1" i="0">
                <a:solidFill>
                  <a:schemeClr val="tx1"/>
                </a:solidFill>
                <a:latin typeface="Segoe UI" panose="020B0502040204020203" pitchFamily="34" charset="0"/>
                <a:cs typeface="Segoe UI" panose="020B0502040204020203" pitchFamily="34" charset="0"/>
              </a:defRPr>
            </a:lvl1pPr>
            <a:lvl2pPr marL="0" indent="0" algn="ctr">
              <a:spcBef>
                <a:spcPts val="0"/>
              </a:spcBef>
              <a:buFont typeface="Segoe UI" panose="020B0502040204020203" pitchFamily="34" charset="0"/>
              <a:buChar char="​"/>
              <a:defRPr sz="1400">
                <a:solidFill>
                  <a:schemeClr val="tx1"/>
                </a:solidFill>
                <a:latin typeface="Segoe UI" panose="020B0502040204020203" pitchFamily="34" charset="0"/>
                <a:cs typeface="Segoe UI" panose="020B0502040204020203" pitchFamily="34" charset="0"/>
              </a:defRPr>
            </a:lvl2pPr>
            <a:lvl3pPr marL="0" indent="0" algn="ctr">
              <a:spcBef>
                <a:spcPts val="0"/>
              </a:spcBef>
              <a:buNone/>
              <a:defRPr sz="1400">
                <a:solidFill>
                  <a:schemeClr val="bg2"/>
                </a:solidFill>
              </a:defRPr>
            </a:lvl3pPr>
            <a:lvl4pPr marL="0" indent="0" algn="ctr">
              <a:spcBef>
                <a:spcPts val="0"/>
              </a:spcBef>
              <a:buNone/>
              <a:defRPr sz="1400">
                <a:solidFill>
                  <a:schemeClr val="bg2"/>
                </a:solidFill>
              </a:defRPr>
            </a:lvl4pPr>
            <a:lvl5pPr marL="0" indent="0" algn="ctr">
              <a:spcBef>
                <a:spcPts val="0"/>
              </a:spcBef>
              <a:buNone/>
              <a:defRPr sz="1400">
                <a:solidFill>
                  <a:schemeClr val="bg2"/>
                </a:solidFill>
              </a:defRPr>
            </a:lvl5pPr>
            <a:lvl6pPr marL="0" indent="0" algn="ctr">
              <a:spcBef>
                <a:spcPts val="0"/>
              </a:spcBef>
              <a:buFont typeface="Arial" panose="020B0604020202020204" pitchFamily="34" charset="0"/>
              <a:buNone/>
              <a:defRPr sz="1400">
                <a:solidFill>
                  <a:schemeClr val="bg2"/>
                </a:solidFill>
              </a:defRPr>
            </a:lvl6pPr>
            <a:lvl7pPr marL="0" indent="0" algn="ctr">
              <a:spcBef>
                <a:spcPts val="0"/>
              </a:spcBef>
              <a:buNone/>
              <a:defRPr sz="1400">
                <a:solidFill>
                  <a:schemeClr val="bg2"/>
                </a:solidFill>
              </a:defRPr>
            </a:lvl7pPr>
            <a:lvl8pPr marL="0" indent="0" algn="ctr">
              <a:spcBef>
                <a:spcPts val="0"/>
              </a:spcBef>
              <a:buNone/>
              <a:defRPr sz="1400">
                <a:solidFill>
                  <a:schemeClr val="bg2"/>
                </a:solidFill>
              </a:defRPr>
            </a:lvl8pPr>
          </a:lstStyle>
          <a:p>
            <a:pPr lvl="0"/>
            <a:r>
              <a:rPr lang="en-GB"/>
              <a:t>649k</a:t>
            </a:r>
          </a:p>
          <a:p>
            <a:pPr lvl="1"/>
            <a:r>
              <a:rPr lang="en-GB"/>
              <a:t>Teachers </a:t>
            </a:r>
            <a:br>
              <a:rPr lang="en-GB"/>
            </a:br>
            <a:r>
              <a:rPr lang="en-GB"/>
              <a:t>registered in last</a:t>
            </a:r>
            <a:br>
              <a:rPr lang="en-GB"/>
            </a:br>
            <a:r>
              <a:rPr lang="en-GB"/>
              <a:t>five years</a:t>
            </a:r>
          </a:p>
        </p:txBody>
      </p:sp>
      <p:sp>
        <p:nvSpPr>
          <p:cNvPr id="13" name="Text Placeholder 6">
            <a:extLst>
              <a:ext uri="{FF2B5EF4-FFF2-40B4-BE49-F238E27FC236}">
                <a16:creationId xmlns:a16="http://schemas.microsoft.com/office/drawing/2014/main" id="{5525CDF2-37C0-D054-A8C7-C5B99D7CB036}"/>
              </a:ext>
            </a:extLst>
          </p:cNvPr>
          <p:cNvSpPr>
            <a:spLocks noGrp="1"/>
          </p:cNvSpPr>
          <p:nvPr>
            <p:ph type="body" sz="quarter" idx="30" hasCustomPrompt="1"/>
          </p:nvPr>
        </p:nvSpPr>
        <p:spPr>
          <a:xfrm>
            <a:off x="3577690" y="1950933"/>
            <a:ext cx="1595787" cy="1560323"/>
          </a:xfrm>
          <a:prstGeom prst="ellipse">
            <a:avLst/>
          </a:prstGeom>
          <a:solidFill>
            <a:srgbClr val="004156"/>
          </a:solidFill>
        </p:spPr>
        <p:txBody>
          <a:bodyPr wrap="none" lIns="0" tIns="0" rIns="0" bIns="0" anchor="ctr" anchorCtr="0"/>
          <a:lstStyle>
            <a:lvl1pPr marL="0" indent="0" algn="ctr">
              <a:spcBef>
                <a:spcPts val="0"/>
              </a:spcBef>
              <a:buFont typeface="Segoe UI" panose="020B0502040204020203" pitchFamily="34" charset="0"/>
              <a:buChar char="​"/>
              <a:defRPr sz="3600" b="1" i="0">
                <a:solidFill>
                  <a:schemeClr val="tx1"/>
                </a:solidFill>
                <a:latin typeface="Segoe UI" panose="020B0502040204020203" pitchFamily="34" charset="0"/>
                <a:cs typeface="Segoe UI" panose="020B0502040204020203" pitchFamily="34" charset="0"/>
              </a:defRPr>
            </a:lvl1pPr>
            <a:lvl2pPr marL="0" indent="0" algn="ctr">
              <a:spcBef>
                <a:spcPts val="0"/>
              </a:spcBef>
              <a:buFont typeface="Segoe UI" panose="020B0502040204020203" pitchFamily="34" charset="0"/>
              <a:buChar char="​"/>
              <a:defRPr sz="1400">
                <a:solidFill>
                  <a:schemeClr val="tx1"/>
                </a:solidFill>
                <a:latin typeface="Segoe UI" panose="020B0502040204020203" pitchFamily="34" charset="0"/>
                <a:cs typeface="Segoe UI" panose="020B0502040204020203" pitchFamily="34" charset="0"/>
              </a:defRPr>
            </a:lvl2pPr>
            <a:lvl3pPr marL="0" indent="0" algn="ctr">
              <a:spcBef>
                <a:spcPts val="0"/>
              </a:spcBef>
              <a:buNone/>
              <a:defRPr sz="1400">
                <a:solidFill>
                  <a:schemeClr val="bg2"/>
                </a:solidFill>
              </a:defRPr>
            </a:lvl3pPr>
            <a:lvl4pPr marL="0" indent="0" algn="ctr">
              <a:spcBef>
                <a:spcPts val="0"/>
              </a:spcBef>
              <a:buNone/>
              <a:defRPr sz="1400">
                <a:solidFill>
                  <a:schemeClr val="bg2"/>
                </a:solidFill>
              </a:defRPr>
            </a:lvl4pPr>
            <a:lvl5pPr marL="0" indent="0" algn="ctr">
              <a:spcBef>
                <a:spcPts val="0"/>
              </a:spcBef>
              <a:buNone/>
              <a:defRPr sz="1400">
                <a:solidFill>
                  <a:schemeClr val="bg2"/>
                </a:solidFill>
              </a:defRPr>
            </a:lvl5pPr>
            <a:lvl6pPr marL="0" indent="0" algn="ctr">
              <a:spcBef>
                <a:spcPts val="0"/>
              </a:spcBef>
              <a:buFont typeface="Arial" panose="020B0604020202020204" pitchFamily="34" charset="0"/>
              <a:buNone/>
              <a:defRPr sz="1400">
                <a:solidFill>
                  <a:schemeClr val="bg2"/>
                </a:solidFill>
              </a:defRPr>
            </a:lvl6pPr>
            <a:lvl7pPr marL="0" indent="0" algn="ctr">
              <a:spcBef>
                <a:spcPts val="0"/>
              </a:spcBef>
              <a:buNone/>
              <a:defRPr sz="1400">
                <a:solidFill>
                  <a:schemeClr val="bg2"/>
                </a:solidFill>
              </a:defRPr>
            </a:lvl7pPr>
            <a:lvl8pPr marL="0" indent="0" algn="ctr">
              <a:spcBef>
                <a:spcPts val="0"/>
              </a:spcBef>
              <a:buNone/>
              <a:defRPr sz="1400">
                <a:solidFill>
                  <a:schemeClr val="bg2"/>
                </a:solidFill>
              </a:defRPr>
            </a:lvl8pPr>
          </a:lstStyle>
          <a:p>
            <a:pPr lvl="0"/>
            <a:r>
              <a:rPr lang="en-GB"/>
              <a:t>19k+</a:t>
            </a:r>
            <a:endParaRPr/>
          </a:p>
          <a:p>
            <a:pPr lvl="1"/>
            <a:r>
              <a:rPr lang="en-GB"/>
              <a:t>Teachers in </a:t>
            </a:r>
            <a:br>
              <a:rPr lang="en-GB"/>
            </a:br>
            <a:r>
              <a:rPr lang="en-GB"/>
              <a:t>our Social </a:t>
            </a:r>
            <a:br>
              <a:rPr lang="en-GB"/>
            </a:br>
            <a:r>
              <a:rPr lang="en-GB"/>
              <a:t>Networks</a:t>
            </a:r>
          </a:p>
        </p:txBody>
      </p:sp>
      <p:sp>
        <p:nvSpPr>
          <p:cNvPr id="11" name="Text Placeholder 6">
            <a:extLst>
              <a:ext uri="{FF2B5EF4-FFF2-40B4-BE49-F238E27FC236}">
                <a16:creationId xmlns:a16="http://schemas.microsoft.com/office/drawing/2014/main" id="{EE3E3E04-9D12-CC1E-0EF5-7103A08CD8E9}"/>
              </a:ext>
            </a:extLst>
          </p:cNvPr>
          <p:cNvSpPr>
            <a:spLocks noGrp="1"/>
          </p:cNvSpPr>
          <p:nvPr>
            <p:ph type="body" sz="quarter" idx="31" hasCustomPrompt="1"/>
          </p:nvPr>
        </p:nvSpPr>
        <p:spPr>
          <a:xfrm>
            <a:off x="7434461" y="2938629"/>
            <a:ext cx="1595787" cy="1560323"/>
          </a:xfrm>
          <a:prstGeom prst="ellipse">
            <a:avLst/>
          </a:prstGeom>
          <a:solidFill>
            <a:srgbClr val="004156"/>
          </a:solidFill>
        </p:spPr>
        <p:txBody>
          <a:bodyPr wrap="none" lIns="0" tIns="0" rIns="0" bIns="0" anchor="ctr" anchorCtr="0"/>
          <a:lstStyle>
            <a:lvl1pPr marL="0" indent="0" algn="ctr">
              <a:spcBef>
                <a:spcPts val="0"/>
              </a:spcBef>
              <a:buFont typeface="Segoe UI" panose="020B0502040204020203" pitchFamily="34" charset="0"/>
              <a:buChar char="​"/>
              <a:defRPr sz="3600" b="1" i="0">
                <a:solidFill>
                  <a:schemeClr val="tx1"/>
                </a:solidFill>
                <a:latin typeface="Segoe UI" panose="020B0502040204020203" pitchFamily="34" charset="0"/>
                <a:cs typeface="Segoe UI" panose="020B0502040204020203" pitchFamily="34" charset="0"/>
              </a:defRPr>
            </a:lvl1pPr>
            <a:lvl2pPr marL="0" indent="0" algn="ctr">
              <a:spcBef>
                <a:spcPts val="0"/>
              </a:spcBef>
              <a:buFont typeface="Segoe UI" panose="020B0502040204020203" pitchFamily="34" charset="0"/>
              <a:buChar char="​"/>
              <a:defRPr sz="1400">
                <a:solidFill>
                  <a:schemeClr val="tx1"/>
                </a:solidFill>
                <a:latin typeface="Segoe UI" panose="020B0502040204020203" pitchFamily="34" charset="0"/>
                <a:cs typeface="Segoe UI" panose="020B0502040204020203" pitchFamily="34" charset="0"/>
              </a:defRPr>
            </a:lvl2pPr>
            <a:lvl3pPr marL="0" indent="0" algn="ctr">
              <a:spcBef>
                <a:spcPts val="0"/>
              </a:spcBef>
              <a:buNone/>
              <a:defRPr sz="1400">
                <a:solidFill>
                  <a:schemeClr val="bg2"/>
                </a:solidFill>
              </a:defRPr>
            </a:lvl3pPr>
            <a:lvl4pPr marL="0" indent="0" algn="ctr">
              <a:spcBef>
                <a:spcPts val="0"/>
              </a:spcBef>
              <a:buNone/>
              <a:defRPr sz="1400">
                <a:solidFill>
                  <a:schemeClr val="bg2"/>
                </a:solidFill>
              </a:defRPr>
            </a:lvl4pPr>
            <a:lvl5pPr marL="0" indent="0" algn="ctr">
              <a:spcBef>
                <a:spcPts val="0"/>
              </a:spcBef>
              <a:buNone/>
              <a:defRPr sz="1400">
                <a:solidFill>
                  <a:schemeClr val="bg2"/>
                </a:solidFill>
              </a:defRPr>
            </a:lvl5pPr>
            <a:lvl6pPr marL="0" indent="0" algn="ctr">
              <a:spcBef>
                <a:spcPts val="0"/>
              </a:spcBef>
              <a:buFont typeface="Arial" panose="020B0604020202020204" pitchFamily="34" charset="0"/>
              <a:buNone/>
              <a:defRPr sz="1400">
                <a:solidFill>
                  <a:schemeClr val="bg2"/>
                </a:solidFill>
              </a:defRPr>
            </a:lvl6pPr>
            <a:lvl7pPr marL="0" indent="0" algn="ctr">
              <a:spcBef>
                <a:spcPts val="0"/>
              </a:spcBef>
              <a:buNone/>
              <a:defRPr sz="1400">
                <a:solidFill>
                  <a:schemeClr val="bg2"/>
                </a:solidFill>
              </a:defRPr>
            </a:lvl7pPr>
            <a:lvl8pPr marL="0" indent="0" algn="ctr">
              <a:spcBef>
                <a:spcPts val="0"/>
              </a:spcBef>
              <a:buNone/>
              <a:defRPr sz="1400">
                <a:solidFill>
                  <a:schemeClr val="bg2"/>
                </a:solidFill>
              </a:defRPr>
            </a:lvl8pPr>
          </a:lstStyle>
          <a:p>
            <a:pPr lvl="0"/>
            <a:r>
              <a:rPr lang="en-GB"/>
              <a:t>57%</a:t>
            </a:r>
          </a:p>
          <a:p>
            <a:pPr lvl="1"/>
            <a:r>
              <a:rPr lang="en-GB"/>
              <a:t>Educators </a:t>
            </a:r>
            <a:br>
              <a:rPr lang="en-GB"/>
            </a:br>
            <a:r>
              <a:rPr lang="en-GB"/>
              <a:t>teaching in </a:t>
            </a:r>
            <a:br>
              <a:rPr lang="en-GB"/>
            </a:br>
            <a:r>
              <a:rPr lang="en-GB"/>
              <a:t>LMI schools</a:t>
            </a:r>
          </a:p>
        </p:txBody>
      </p:sp>
      <p:sp>
        <p:nvSpPr>
          <p:cNvPr id="18" name="Text Placeholder 6">
            <a:extLst>
              <a:ext uri="{FF2B5EF4-FFF2-40B4-BE49-F238E27FC236}">
                <a16:creationId xmlns:a16="http://schemas.microsoft.com/office/drawing/2014/main" id="{EB065039-1EE6-BD9E-E0EA-FA008C3DEB92}"/>
              </a:ext>
            </a:extLst>
          </p:cNvPr>
          <p:cNvSpPr>
            <a:spLocks noGrp="1"/>
          </p:cNvSpPr>
          <p:nvPr>
            <p:ph type="body" sz="quarter" idx="32" hasCustomPrompt="1"/>
          </p:nvPr>
        </p:nvSpPr>
        <p:spPr>
          <a:xfrm>
            <a:off x="9483341" y="1269728"/>
            <a:ext cx="1853551" cy="1850636"/>
          </a:xfrm>
          <a:prstGeom prst="ellipse">
            <a:avLst/>
          </a:prstGeom>
          <a:solidFill>
            <a:srgbClr val="004156"/>
          </a:solidFill>
        </p:spPr>
        <p:txBody>
          <a:bodyPr wrap="none" lIns="0" tIns="0" rIns="0" bIns="0" anchor="ctr" anchorCtr="0"/>
          <a:lstStyle>
            <a:lvl1pPr marL="0" indent="0" algn="ctr">
              <a:spcBef>
                <a:spcPts val="0"/>
              </a:spcBef>
              <a:buFont typeface="Segoe UI" panose="020B0502040204020203" pitchFamily="34" charset="0"/>
              <a:buChar char="​"/>
              <a:defRPr sz="3600" b="1" i="0">
                <a:solidFill>
                  <a:schemeClr val="tx1"/>
                </a:solidFill>
                <a:latin typeface="Segoe UI" panose="020B0502040204020203" pitchFamily="34" charset="0"/>
                <a:cs typeface="Segoe UI" panose="020B0502040204020203" pitchFamily="34" charset="0"/>
              </a:defRPr>
            </a:lvl1pPr>
            <a:lvl2pPr marL="0" indent="0" algn="ctr">
              <a:spcBef>
                <a:spcPts val="0"/>
              </a:spcBef>
              <a:buFont typeface="Segoe UI" panose="020B0502040204020203" pitchFamily="34" charset="0"/>
              <a:buChar char="​"/>
              <a:defRPr sz="1400">
                <a:solidFill>
                  <a:schemeClr val="tx1"/>
                </a:solidFill>
                <a:latin typeface="Segoe UI" panose="020B0502040204020203" pitchFamily="34" charset="0"/>
                <a:cs typeface="Segoe UI" panose="020B0502040204020203" pitchFamily="34" charset="0"/>
              </a:defRPr>
            </a:lvl2pPr>
            <a:lvl3pPr marL="0" indent="0" algn="ctr">
              <a:spcBef>
                <a:spcPts val="0"/>
              </a:spcBef>
              <a:buNone/>
              <a:defRPr sz="1400">
                <a:solidFill>
                  <a:schemeClr val="bg2"/>
                </a:solidFill>
              </a:defRPr>
            </a:lvl3pPr>
            <a:lvl4pPr marL="0" indent="0" algn="ctr">
              <a:spcBef>
                <a:spcPts val="0"/>
              </a:spcBef>
              <a:buNone/>
              <a:defRPr sz="1400">
                <a:solidFill>
                  <a:schemeClr val="bg2"/>
                </a:solidFill>
              </a:defRPr>
            </a:lvl4pPr>
            <a:lvl5pPr marL="0" indent="0" algn="ctr">
              <a:spcBef>
                <a:spcPts val="0"/>
              </a:spcBef>
              <a:buNone/>
              <a:defRPr sz="1400">
                <a:solidFill>
                  <a:schemeClr val="bg2"/>
                </a:solidFill>
              </a:defRPr>
            </a:lvl5pPr>
            <a:lvl6pPr marL="0" indent="0" algn="ctr">
              <a:spcBef>
                <a:spcPts val="0"/>
              </a:spcBef>
              <a:buFont typeface="Arial" panose="020B0604020202020204" pitchFamily="34" charset="0"/>
              <a:buNone/>
              <a:defRPr sz="1400">
                <a:solidFill>
                  <a:schemeClr val="bg2"/>
                </a:solidFill>
              </a:defRPr>
            </a:lvl6pPr>
            <a:lvl7pPr marL="0" indent="0" algn="ctr">
              <a:spcBef>
                <a:spcPts val="0"/>
              </a:spcBef>
              <a:buNone/>
              <a:defRPr sz="1400">
                <a:solidFill>
                  <a:schemeClr val="bg2"/>
                </a:solidFill>
              </a:defRPr>
            </a:lvl7pPr>
            <a:lvl8pPr marL="0" indent="0" algn="ctr">
              <a:spcBef>
                <a:spcPts val="0"/>
              </a:spcBef>
              <a:buNone/>
              <a:defRPr sz="1400">
                <a:solidFill>
                  <a:schemeClr val="bg2"/>
                </a:solidFill>
              </a:defRPr>
            </a:lvl8pPr>
          </a:lstStyle>
          <a:p>
            <a:pPr lvl="0"/>
            <a:r>
              <a:rPr lang="en-GB"/>
              <a:t>60k+</a:t>
            </a:r>
          </a:p>
          <a:p>
            <a:pPr marL="0" marR="0" lvl="1" indent="0" algn="ctr" defTabSz="914400" rtl="0" eaLnBrk="1" fontAlgn="auto" latinLnBrk="0" hangingPunct="1">
              <a:lnSpc>
                <a:spcPct val="90000"/>
              </a:lnSpc>
              <a:spcBef>
                <a:spcPts val="0"/>
              </a:spcBef>
              <a:spcAft>
                <a:spcPts val="0"/>
              </a:spcAft>
              <a:buClrTx/>
              <a:buSzTx/>
              <a:buFont typeface="Segoe UI" panose="020B0502040204020203" pitchFamily="34" charset="0"/>
              <a:buChar char="​"/>
              <a:tabLst/>
              <a:defRPr/>
            </a:pPr>
            <a:r>
              <a:rPr lang="en-GB"/>
              <a:t>Teachers active </a:t>
            </a:r>
            <a:br>
              <a:rPr lang="en-GB"/>
            </a:br>
            <a:r>
              <a:rPr lang="en-GB"/>
              <a:t>on digital resources </a:t>
            </a:r>
            <a:br>
              <a:rPr lang="en-GB"/>
            </a:br>
            <a:r>
              <a:rPr lang="en-GB"/>
              <a:t>last year</a:t>
            </a:r>
            <a:endParaRPr/>
          </a:p>
        </p:txBody>
      </p:sp>
      <p:sp>
        <p:nvSpPr>
          <p:cNvPr id="19" name="TextBox 18">
            <a:extLst>
              <a:ext uri="{FF2B5EF4-FFF2-40B4-BE49-F238E27FC236}">
                <a16:creationId xmlns:a16="http://schemas.microsoft.com/office/drawing/2014/main" id="{DD36A7C9-B6C2-7E14-03FB-5A8587ECC09A}"/>
              </a:ext>
            </a:extLst>
          </p:cNvPr>
          <p:cNvSpPr txBox="1"/>
          <p:nvPr userDrawn="1"/>
        </p:nvSpPr>
        <p:spPr>
          <a:xfrm>
            <a:off x="380614" y="6055404"/>
            <a:ext cx="26853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4156"/>
                </a:solidFill>
                <a:latin typeface="Segoe UI" panose="020B0502040204020203" pitchFamily="34" charset="0"/>
                <a:ea typeface="Lato"/>
                <a:cs typeface="Segoe UI" panose="020B0502040204020203" pitchFamily="34" charset="0"/>
                <a:sym typeface="Lato"/>
              </a:rPr>
              <a:t>*This does not include our work with district administrators and families</a:t>
            </a:r>
          </a:p>
        </p:txBody>
      </p:sp>
      <p:sp>
        <p:nvSpPr>
          <p:cNvPr id="2" name="Title 1">
            <a:extLst>
              <a:ext uri="{FF2B5EF4-FFF2-40B4-BE49-F238E27FC236}">
                <a16:creationId xmlns:a16="http://schemas.microsoft.com/office/drawing/2014/main" id="{65C0A190-7F9C-7954-31B9-DBA9D29728D3}"/>
              </a:ext>
            </a:extLst>
          </p:cNvPr>
          <p:cNvSpPr>
            <a:spLocks noGrp="1"/>
          </p:cNvSpPr>
          <p:nvPr>
            <p:ph type="title" hasCustomPrompt="1"/>
          </p:nvPr>
        </p:nvSpPr>
        <p:spPr>
          <a:xfrm>
            <a:off x="402771" y="56614"/>
            <a:ext cx="9407979" cy="1325563"/>
          </a:xfrm>
        </p:spPr>
        <p:txBody>
          <a:bodyPr>
            <a:normAutofit/>
          </a:bodyPr>
          <a:lstStyle>
            <a:lvl1pPr>
              <a:defRPr sz="3600">
                <a:solidFill>
                  <a:srgbClr val="004156"/>
                </a:solidFill>
              </a:defRPr>
            </a:lvl1pPr>
          </a:lstStyle>
          <a:p>
            <a:r>
              <a:rPr lang="en-GB" err="1"/>
              <a:t>Everfi’s</a:t>
            </a:r>
            <a:r>
              <a:rPr lang="en-GB"/>
              <a:t> teacher Network</a:t>
            </a:r>
            <a:endParaRPr/>
          </a:p>
        </p:txBody>
      </p:sp>
      <p:sp>
        <p:nvSpPr>
          <p:cNvPr id="4" name="Text Placeholder 6">
            <a:extLst>
              <a:ext uri="{FF2B5EF4-FFF2-40B4-BE49-F238E27FC236}">
                <a16:creationId xmlns:a16="http://schemas.microsoft.com/office/drawing/2014/main" id="{EB669534-B7FA-2AD0-DF08-A34E4F30CF7D}"/>
              </a:ext>
            </a:extLst>
          </p:cNvPr>
          <p:cNvSpPr>
            <a:spLocks noGrp="1"/>
          </p:cNvSpPr>
          <p:nvPr>
            <p:ph type="body" sz="quarter" idx="29" hasCustomPrompt="1"/>
          </p:nvPr>
        </p:nvSpPr>
        <p:spPr>
          <a:xfrm>
            <a:off x="9121914" y="3676720"/>
            <a:ext cx="2449184" cy="2445332"/>
          </a:xfrm>
          <a:prstGeom prst="ellipse">
            <a:avLst/>
          </a:prstGeom>
          <a:solidFill>
            <a:srgbClr val="004156"/>
          </a:solidFill>
        </p:spPr>
        <p:txBody>
          <a:bodyPr wrap="none" lIns="0" tIns="0" rIns="0" bIns="0" anchor="ctr" anchorCtr="0"/>
          <a:lstStyle>
            <a:lvl1pPr marL="0" indent="0" algn="ctr">
              <a:spcBef>
                <a:spcPts val="0"/>
              </a:spcBef>
              <a:buFont typeface="Segoe UI" panose="020B0502040204020203" pitchFamily="34" charset="0"/>
              <a:buChar char="​"/>
              <a:defRPr sz="5400" b="1" i="0">
                <a:solidFill>
                  <a:schemeClr val="tx1"/>
                </a:solidFill>
                <a:latin typeface="Segoe UI" panose="020B0502040204020203" pitchFamily="34" charset="0"/>
                <a:cs typeface="Segoe UI" panose="020B0502040204020203" pitchFamily="34" charset="0"/>
              </a:defRPr>
            </a:lvl1pPr>
            <a:lvl2pPr marL="0" indent="0" algn="ctr">
              <a:spcBef>
                <a:spcPts val="0"/>
              </a:spcBef>
              <a:buFont typeface="Segoe UI" panose="020B0502040204020203" pitchFamily="34" charset="0"/>
              <a:buChar char="​"/>
              <a:defRPr sz="1400">
                <a:solidFill>
                  <a:schemeClr val="tx1"/>
                </a:solidFill>
                <a:latin typeface="Segoe UI" panose="020B0502040204020203" pitchFamily="34" charset="0"/>
                <a:cs typeface="Segoe UI" panose="020B0502040204020203" pitchFamily="34" charset="0"/>
              </a:defRPr>
            </a:lvl2pPr>
            <a:lvl3pPr marL="0" indent="0" algn="ctr">
              <a:spcBef>
                <a:spcPts val="0"/>
              </a:spcBef>
              <a:buNone/>
              <a:defRPr sz="1400">
                <a:solidFill>
                  <a:schemeClr val="bg2"/>
                </a:solidFill>
              </a:defRPr>
            </a:lvl3pPr>
            <a:lvl4pPr marL="0" indent="0" algn="ctr">
              <a:spcBef>
                <a:spcPts val="0"/>
              </a:spcBef>
              <a:buNone/>
              <a:defRPr sz="1400">
                <a:solidFill>
                  <a:schemeClr val="bg2"/>
                </a:solidFill>
              </a:defRPr>
            </a:lvl4pPr>
            <a:lvl5pPr marL="0" indent="0" algn="ctr">
              <a:spcBef>
                <a:spcPts val="0"/>
              </a:spcBef>
              <a:buNone/>
              <a:defRPr sz="1400">
                <a:solidFill>
                  <a:schemeClr val="bg2"/>
                </a:solidFill>
              </a:defRPr>
            </a:lvl5pPr>
            <a:lvl6pPr marL="0" indent="0" algn="ctr">
              <a:spcBef>
                <a:spcPts val="0"/>
              </a:spcBef>
              <a:buFont typeface="Arial" panose="020B0604020202020204" pitchFamily="34" charset="0"/>
              <a:buNone/>
              <a:defRPr sz="1400">
                <a:solidFill>
                  <a:schemeClr val="bg2"/>
                </a:solidFill>
              </a:defRPr>
            </a:lvl6pPr>
            <a:lvl7pPr marL="0" indent="0" algn="ctr">
              <a:spcBef>
                <a:spcPts val="0"/>
              </a:spcBef>
              <a:buNone/>
              <a:defRPr sz="1400">
                <a:solidFill>
                  <a:schemeClr val="bg2"/>
                </a:solidFill>
              </a:defRPr>
            </a:lvl7pPr>
            <a:lvl8pPr marL="0" indent="0" algn="ctr">
              <a:spcBef>
                <a:spcPts val="0"/>
              </a:spcBef>
              <a:buNone/>
              <a:defRPr sz="1400">
                <a:solidFill>
                  <a:schemeClr val="bg2"/>
                </a:solidFill>
              </a:defRPr>
            </a:lvl8pPr>
          </a:lstStyle>
          <a:p>
            <a:pPr lvl="0"/>
            <a:r>
              <a:rPr lang="en-GB"/>
              <a:t>50k+</a:t>
            </a:r>
          </a:p>
          <a:p>
            <a:pPr marL="0" marR="0" lvl="1" indent="0" algn="ctr" defTabSz="914400" rtl="0" eaLnBrk="1" fontAlgn="auto" latinLnBrk="0" hangingPunct="1">
              <a:lnSpc>
                <a:spcPct val="90000"/>
              </a:lnSpc>
              <a:spcBef>
                <a:spcPts val="0"/>
              </a:spcBef>
              <a:spcAft>
                <a:spcPts val="0"/>
              </a:spcAft>
              <a:buClrTx/>
              <a:buSzTx/>
              <a:buFont typeface="Segoe UI" panose="020B0502040204020203" pitchFamily="34" charset="0"/>
              <a:buChar char="​"/>
              <a:tabLst/>
              <a:defRPr/>
            </a:pPr>
            <a:r>
              <a:rPr lang="en-GB"/>
              <a:t>Teachers participate </a:t>
            </a:r>
            <a:br>
              <a:rPr lang="en-GB"/>
            </a:br>
            <a:r>
              <a:rPr lang="en-GB"/>
              <a:t>in live on-demand</a:t>
            </a:r>
            <a:br>
              <a:rPr lang="en-GB"/>
            </a:br>
            <a:r>
              <a:rPr lang="en-GB"/>
              <a:t>webinars</a:t>
            </a:r>
          </a:p>
          <a:p>
            <a:pPr lvl="1"/>
            <a:endParaRPr/>
          </a:p>
        </p:txBody>
      </p:sp>
      <p:pic>
        <p:nvPicPr>
          <p:cNvPr id="3" name="Graphic 2">
            <a:extLst>
              <a:ext uri="{FF2B5EF4-FFF2-40B4-BE49-F238E27FC236}">
                <a16:creationId xmlns:a16="http://schemas.microsoft.com/office/drawing/2014/main" id="{C389B7EF-D09B-94C7-BBC8-7DF20702515E}"/>
              </a:ext>
            </a:extLst>
          </p:cNvPr>
          <p:cNvPicPr>
            <a:picLocks noChangeAspect="1"/>
          </p:cNvPicPr>
          <p:nvPr userDrawn="1"/>
        </p:nvPicPr>
        <p:blipFill>
          <a:blip r:embed="rId3"/>
          <a:srcRect/>
          <a:stretch/>
        </p:blipFill>
        <p:spPr>
          <a:xfrm>
            <a:off x="9994007" y="6406307"/>
            <a:ext cx="1932892" cy="179005"/>
          </a:xfrm>
          <a:prstGeom prst="rect">
            <a:avLst/>
          </a:prstGeom>
        </p:spPr>
      </p:pic>
    </p:spTree>
    <p:extLst>
      <p:ext uri="{BB962C8B-B14F-4D97-AF65-F5344CB8AC3E}">
        <p14:creationId xmlns:p14="http://schemas.microsoft.com/office/powerpoint/2010/main" val="155172791"/>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4_Map">
    <p:bg>
      <p:bgPr>
        <a:solidFill>
          <a:srgbClr val="D5F6FF"/>
        </a:solidFill>
        <a:effectLst/>
      </p:bgPr>
    </p:bg>
    <p:spTree>
      <p:nvGrpSpPr>
        <p:cNvPr id="1" name=""/>
        <p:cNvGrpSpPr/>
        <p:nvPr/>
      </p:nvGrpSpPr>
      <p:grpSpPr>
        <a:xfrm>
          <a:off x="0" y="0"/>
          <a:ext cx="0" cy="0"/>
          <a:chOff x="0" y="0"/>
          <a:chExt cx="0" cy="0"/>
        </a:xfrm>
      </p:grpSpPr>
      <p:pic>
        <p:nvPicPr>
          <p:cNvPr id="3" name="Graphic 14">
            <a:extLst>
              <a:ext uri="{FF2B5EF4-FFF2-40B4-BE49-F238E27FC236}">
                <a16:creationId xmlns:a16="http://schemas.microsoft.com/office/drawing/2014/main" id="{1E6BB0CF-7189-E4AE-3836-7DD3F4C149A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183683" y="931342"/>
            <a:ext cx="8762741" cy="5926658"/>
          </a:xfrm>
          <a:prstGeom prst="rect">
            <a:avLst/>
          </a:prstGeom>
        </p:spPr>
      </p:pic>
      <p:sp>
        <p:nvSpPr>
          <p:cNvPr id="8" name="Text Placeholder 6">
            <a:extLst>
              <a:ext uri="{FF2B5EF4-FFF2-40B4-BE49-F238E27FC236}">
                <a16:creationId xmlns:a16="http://schemas.microsoft.com/office/drawing/2014/main" id="{6CE9FE98-8247-BD34-E04A-CAB4C41396B6}"/>
              </a:ext>
            </a:extLst>
          </p:cNvPr>
          <p:cNvSpPr>
            <a:spLocks noGrp="1"/>
          </p:cNvSpPr>
          <p:nvPr>
            <p:ph type="body" sz="quarter" idx="24" hasCustomPrompt="1"/>
          </p:nvPr>
        </p:nvSpPr>
        <p:spPr>
          <a:xfrm>
            <a:off x="496187" y="1445412"/>
            <a:ext cx="2305482" cy="2254250"/>
          </a:xfrm>
          <a:prstGeom prst="ellipse">
            <a:avLst/>
          </a:prstGeom>
          <a:solidFill>
            <a:srgbClr val="004156"/>
          </a:solidFill>
        </p:spPr>
        <p:txBody>
          <a:bodyPr wrap="none" lIns="0" tIns="0" rIns="0" bIns="0" anchor="ctr" anchorCtr="0"/>
          <a:lstStyle>
            <a:lvl1pPr marL="0" indent="0" algn="ctr">
              <a:spcBef>
                <a:spcPts val="0"/>
              </a:spcBef>
              <a:buFont typeface="Segoe UI" panose="020B0502040204020203" pitchFamily="34" charset="0"/>
              <a:buNone/>
              <a:defRPr sz="5400" b="1" i="0">
                <a:solidFill>
                  <a:srgbClr val="F5F5F5"/>
                </a:solidFill>
                <a:latin typeface="Segoe UI" panose="020B0502040204020203" pitchFamily="34" charset="0"/>
                <a:cs typeface="Segoe UI" panose="020B0502040204020203" pitchFamily="34" charset="0"/>
              </a:defRPr>
            </a:lvl1pPr>
            <a:lvl2pPr marL="0" indent="0" algn="ctr">
              <a:spcBef>
                <a:spcPts val="0"/>
              </a:spcBef>
              <a:buFont typeface="Segoe UI" panose="020B0502040204020203" pitchFamily="34" charset="0"/>
              <a:buChar char="​"/>
              <a:defRPr sz="1400">
                <a:solidFill>
                  <a:srgbClr val="F5F5F5"/>
                </a:solidFill>
                <a:latin typeface="Segoe UI" panose="020B0502040204020203" pitchFamily="34" charset="0"/>
                <a:cs typeface="Segoe UI" panose="020B0502040204020203" pitchFamily="34" charset="0"/>
              </a:defRPr>
            </a:lvl2pPr>
            <a:lvl3pPr marL="0" indent="0" algn="ctr">
              <a:spcBef>
                <a:spcPts val="0"/>
              </a:spcBef>
              <a:buNone/>
              <a:defRPr sz="1400">
                <a:solidFill>
                  <a:schemeClr val="bg2"/>
                </a:solidFill>
              </a:defRPr>
            </a:lvl3pPr>
            <a:lvl4pPr marL="0" indent="0" algn="ctr">
              <a:spcBef>
                <a:spcPts val="0"/>
              </a:spcBef>
              <a:buNone/>
              <a:defRPr sz="1400">
                <a:solidFill>
                  <a:schemeClr val="bg2"/>
                </a:solidFill>
              </a:defRPr>
            </a:lvl4pPr>
            <a:lvl5pPr marL="0" indent="0" algn="ctr">
              <a:spcBef>
                <a:spcPts val="0"/>
              </a:spcBef>
              <a:buNone/>
              <a:defRPr sz="1400">
                <a:solidFill>
                  <a:schemeClr val="bg2"/>
                </a:solidFill>
              </a:defRPr>
            </a:lvl5pPr>
            <a:lvl6pPr marL="0" indent="0" algn="ctr">
              <a:spcBef>
                <a:spcPts val="0"/>
              </a:spcBef>
              <a:buFont typeface="Arial" panose="020B0604020202020204" pitchFamily="34" charset="0"/>
              <a:buNone/>
              <a:defRPr sz="1400">
                <a:solidFill>
                  <a:schemeClr val="bg2"/>
                </a:solidFill>
              </a:defRPr>
            </a:lvl6pPr>
            <a:lvl7pPr marL="0" indent="0" algn="ctr">
              <a:spcBef>
                <a:spcPts val="0"/>
              </a:spcBef>
              <a:buNone/>
              <a:defRPr sz="1400">
                <a:solidFill>
                  <a:schemeClr val="bg2"/>
                </a:solidFill>
              </a:defRPr>
            </a:lvl7pPr>
            <a:lvl8pPr marL="0" indent="0" algn="ctr">
              <a:spcBef>
                <a:spcPts val="0"/>
              </a:spcBef>
              <a:buNone/>
              <a:defRPr sz="1400">
                <a:solidFill>
                  <a:schemeClr val="bg2"/>
                </a:solidFill>
              </a:defRPr>
            </a:lvl8pPr>
          </a:lstStyle>
          <a:p>
            <a:pPr lvl="0"/>
            <a:r>
              <a:rPr lang="en-GB"/>
              <a:t>750k</a:t>
            </a:r>
          </a:p>
          <a:p>
            <a:pPr lvl="1"/>
            <a:r>
              <a:rPr lang="en-GB"/>
              <a:t>Total Teachers</a:t>
            </a:r>
          </a:p>
        </p:txBody>
      </p:sp>
      <p:sp>
        <p:nvSpPr>
          <p:cNvPr id="6" name="Text Placeholder 6">
            <a:extLst>
              <a:ext uri="{FF2B5EF4-FFF2-40B4-BE49-F238E27FC236}">
                <a16:creationId xmlns:a16="http://schemas.microsoft.com/office/drawing/2014/main" id="{93BB8EEC-4AE4-387E-5B19-1CFE4C614352}"/>
              </a:ext>
            </a:extLst>
          </p:cNvPr>
          <p:cNvSpPr>
            <a:spLocks noGrp="1"/>
          </p:cNvSpPr>
          <p:nvPr>
            <p:ph type="body" sz="quarter" idx="28" hasCustomPrompt="1"/>
          </p:nvPr>
        </p:nvSpPr>
        <p:spPr>
          <a:xfrm>
            <a:off x="859579" y="4080077"/>
            <a:ext cx="1853551" cy="1850636"/>
          </a:xfrm>
          <a:prstGeom prst="ellipse">
            <a:avLst/>
          </a:prstGeom>
          <a:solidFill>
            <a:srgbClr val="004156"/>
          </a:solidFill>
        </p:spPr>
        <p:txBody>
          <a:bodyPr wrap="none" lIns="0" tIns="0" rIns="0" bIns="0" anchor="ctr" anchorCtr="0"/>
          <a:lstStyle>
            <a:lvl1pPr marL="0" indent="0" algn="ctr">
              <a:spcBef>
                <a:spcPts val="0"/>
              </a:spcBef>
              <a:buFont typeface="Segoe UI" panose="020B0502040204020203" pitchFamily="34" charset="0"/>
              <a:buChar char="​"/>
              <a:defRPr sz="3600" b="1" i="0">
                <a:solidFill>
                  <a:srgbClr val="F5F5F5"/>
                </a:solidFill>
                <a:latin typeface="Segoe UI" panose="020B0502040204020203" pitchFamily="34" charset="0"/>
                <a:cs typeface="Segoe UI" panose="020B0502040204020203" pitchFamily="34" charset="0"/>
              </a:defRPr>
            </a:lvl1pPr>
            <a:lvl2pPr marL="0" indent="0" algn="ctr">
              <a:spcBef>
                <a:spcPts val="0"/>
              </a:spcBef>
              <a:buFont typeface="Segoe UI" panose="020B0502040204020203" pitchFamily="34" charset="0"/>
              <a:buChar char="​"/>
              <a:defRPr sz="1400">
                <a:solidFill>
                  <a:srgbClr val="F5F5F5"/>
                </a:solidFill>
                <a:latin typeface="Segoe UI" panose="020B0502040204020203" pitchFamily="34" charset="0"/>
                <a:cs typeface="Segoe UI" panose="020B0502040204020203" pitchFamily="34" charset="0"/>
              </a:defRPr>
            </a:lvl2pPr>
            <a:lvl3pPr marL="0" indent="0" algn="ctr">
              <a:spcBef>
                <a:spcPts val="0"/>
              </a:spcBef>
              <a:buNone/>
              <a:defRPr sz="1400">
                <a:solidFill>
                  <a:schemeClr val="bg2"/>
                </a:solidFill>
              </a:defRPr>
            </a:lvl3pPr>
            <a:lvl4pPr marL="0" indent="0" algn="ctr">
              <a:spcBef>
                <a:spcPts val="0"/>
              </a:spcBef>
              <a:buNone/>
              <a:defRPr sz="1400">
                <a:solidFill>
                  <a:schemeClr val="bg2"/>
                </a:solidFill>
              </a:defRPr>
            </a:lvl4pPr>
            <a:lvl5pPr marL="0" indent="0" algn="ctr">
              <a:spcBef>
                <a:spcPts val="0"/>
              </a:spcBef>
              <a:buNone/>
              <a:defRPr sz="1400">
                <a:solidFill>
                  <a:schemeClr val="bg2"/>
                </a:solidFill>
              </a:defRPr>
            </a:lvl5pPr>
            <a:lvl6pPr marL="0" indent="0" algn="ctr">
              <a:spcBef>
                <a:spcPts val="0"/>
              </a:spcBef>
              <a:buFont typeface="Arial" panose="020B0604020202020204" pitchFamily="34" charset="0"/>
              <a:buNone/>
              <a:defRPr sz="1400">
                <a:solidFill>
                  <a:schemeClr val="bg2"/>
                </a:solidFill>
              </a:defRPr>
            </a:lvl6pPr>
            <a:lvl7pPr marL="0" indent="0" algn="ctr">
              <a:spcBef>
                <a:spcPts val="0"/>
              </a:spcBef>
              <a:buNone/>
              <a:defRPr sz="1400">
                <a:solidFill>
                  <a:schemeClr val="bg2"/>
                </a:solidFill>
              </a:defRPr>
            </a:lvl7pPr>
            <a:lvl8pPr marL="0" indent="0" algn="ctr">
              <a:spcBef>
                <a:spcPts val="0"/>
              </a:spcBef>
              <a:buNone/>
              <a:defRPr sz="1400">
                <a:solidFill>
                  <a:schemeClr val="bg2"/>
                </a:solidFill>
              </a:defRPr>
            </a:lvl8pPr>
          </a:lstStyle>
          <a:p>
            <a:pPr lvl="0"/>
            <a:r>
              <a:rPr lang="en-GB"/>
              <a:t>649k</a:t>
            </a:r>
          </a:p>
          <a:p>
            <a:pPr lvl="1"/>
            <a:r>
              <a:rPr lang="en-GB"/>
              <a:t>Teachers </a:t>
            </a:r>
            <a:br>
              <a:rPr lang="en-GB"/>
            </a:br>
            <a:r>
              <a:rPr lang="en-GB"/>
              <a:t>registered in last</a:t>
            </a:r>
            <a:br>
              <a:rPr lang="en-GB"/>
            </a:br>
            <a:r>
              <a:rPr lang="en-GB"/>
              <a:t>five years</a:t>
            </a:r>
          </a:p>
        </p:txBody>
      </p:sp>
      <p:sp>
        <p:nvSpPr>
          <p:cNvPr id="12" name="Text Placeholder 6">
            <a:extLst>
              <a:ext uri="{FF2B5EF4-FFF2-40B4-BE49-F238E27FC236}">
                <a16:creationId xmlns:a16="http://schemas.microsoft.com/office/drawing/2014/main" id="{40319C8A-6312-2E81-4522-A7EA86CC9031}"/>
              </a:ext>
            </a:extLst>
          </p:cNvPr>
          <p:cNvSpPr>
            <a:spLocks noGrp="1"/>
          </p:cNvSpPr>
          <p:nvPr>
            <p:ph type="body" sz="quarter" idx="29" hasCustomPrompt="1"/>
          </p:nvPr>
        </p:nvSpPr>
        <p:spPr>
          <a:xfrm>
            <a:off x="9121914" y="3782729"/>
            <a:ext cx="2449184" cy="2445332"/>
          </a:xfrm>
          <a:prstGeom prst="ellipse">
            <a:avLst/>
          </a:prstGeom>
          <a:solidFill>
            <a:srgbClr val="004156"/>
          </a:solidFill>
        </p:spPr>
        <p:txBody>
          <a:bodyPr wrap="none" lIns="0" tIns="0" rIns="0" bIns="0" anchor="ctr" anchorCtr="0"/>
          <a:lstStyle>
            <a:lvl1pPr marL="0" indent="0" algn="ctr">
              <a:spcBef>
                <a:spcPts val="0"/>
              </a:spcBef>
              <a:buFont typeface="Segoe UI" panose="020B0502040204020203" pitchFamily="34" charset="0"/>
              <a:buChar char="​"/>
              <a:defRPr sz="5400" b="1" i="0">
                <a:solidFill>
                  <a:srgbClr val="F5F5F5"/>
                </a:solidFill>
                <a:latin typeface="Segoe UI" panose="020B0502040204020203" pitchFamily="34" charset="0"/>
                <a:cs typeface="Segoe UI" panose="020B0502040204020203" pitchFamily="34" charset="0"/>
              </a:defRPr>
            </a:lvl1pPr>
            <a:lvl2pPr marL="0" indent="0" algn="ctr">
              <a:spcBef>
                <a:spcPts val="0"/>
              </a:spcBef>
              <a:buFont typeface="Segoe UI" panose="020B0502040204020203" pitchFamily="34" charset="0"/>
              <a:buChar char="​"/>
              <a:defRPr sz="1400">
                <a:solidFill>
                  <a:srgbClr val="F5F5F5"/>
                </a:solidFill>
                <a:latin typeface="Segoe UI" panose="020B0502040204020203" pitchFamily="34" charset="0"/>
                <a:cs typeface="Segoe UI" panose="020B0502040204020203" pitchFamily="34" charset="0"/>
              </a:defRPr>
            </a:lvl2pPr>
            <a:lvl3pPr marL="0" indent="0" algn="ctr">
              <a:spcBef>
                <a:spcPts val="0"/>
              </a:spcBef>
              <a:buNone/>
              <a:defRPr sz="1400">
                <a:solidFill>
                  <a:schemeClr val="bg2"/>
                </a:solidFill>
              </a:defRPr>
            </a:lvl3pPr>
            <a:lvl4pPr marL="0" indent="0" algn="ctr">
              <a:spcBef>
                <a:spcPts val="0"/>
              </a:spcBef>
              <a:buNone/>
              <a:defRPr sz="1400">
                <a:solidFill>
                  <a:schemeClr val="bg2"/>
                </a:solidFill>
              </a:defRPr>
            </a:lvl4pPr>
            <a:lvl5pPr marL="0" indent="0" algn="ctr">
              <a:spcBef>
                <a:spcPts val="0"/>
              </a:spcBef>
              <a:buNone/>
              <a:defRPr sz="1400">
                <a:solidFill>
                  <a:schemeClr val="bg2"/>
                </a:solidFill>
              </a:defRPr>
            </a:lvl5pPr>
            <a:lvl6pPr marL="0" indent="0" algn="ctr">
              <a:spcBef>
                <a:spcPts val="0"/>
              </a:spcBef>
              <a:buFont typeface="Arial" panose="020B0604020202020204" pitchFamily="34" charset="0"/>
              <a:buNone/>
              <a:defRPr sz="1400">
                <a:solidFill>
                  <a:schemeClr val="bg2"/>
                </a:solidFill>
              </a:defRPr>
            </a:lvl6pPr>
            <a:lvl7pPr marL="0" indent="0" algn="ctr">
              <a:spcBef>
                <a:spcPts val="0"/>
              </a:spcBef>
              <a:buNone/>
              <a:defRPr sz="1400">
                <a:solidFill>
                  <a:schemeClr val="bg2"/>
                </a:solidFill>
              </a:defRPr>
            </a:lvl7pPr>
            <a:lvl8pPr marL="0" indent="0" algn="ctr">
              <a:spcBef>
                <a:spcPts val="0"/>
              </a:spcBef>
              <a:buNone/>
              <a:defRPr sz="1400">
                <a:solidFill>
                  <a:schemeClr val="bg2"/>
                </a:solidFill>
              </a:defRPr>
            </a:lvl8pPr>
          </a:lstStyle>
          <a:p>
            <a:pPr lvl="0"/>
            <a:r>
              <a:rPr lang="en-GB"/>
              <a:t>50k+</a:t>
            </a:r>
          </a:p>
          <a:p>
            <a:pPr marL="0" marR="0" lvl="1" indent="0" algn="ctr" defTabSz="914400" rtl="0" eaLnBrk="1" fontAlgn="auto" latinLnBrk="0" hangingPunct="1">
              <a:lnSpc>
                <a:spcPct val="90000"/>
              </a:lnSpc>
              <a:spcBef>
                <a:spcPts val="0"/>
              </a:spcBef>
              <a:spcAft>
                <a:spcPts val="0"/>
              </a:spcAft>
              <a:buClrTx/>
              <a:buSzTx/>
              <a:buFont typeface="Segoe UI" panose="020B0502040204020203" pitchFamily="34" charset="0"/>
              <a:buChar char="​"/>
              <a:tabLst/>
              <a:defRPr/>
            </a:pPr>
            <a:r>
              <a:rPr lang="en-GB"/>
              <a:t>Teachers participate </a:t>
            </a:r>
            <a:br>
              <a:rPr lang="en-GB"/>
            </a:br>
            <a:r>
              <a:rPr lang="en-GB"/>
              <a:t>in live on-demand</a:t>
            </a:r>
            <a:br>
              <a:rPr lang="en-GB"/>
            </a:br>
            <a:r>
              <a:rPr lang="en-GB"/>
              <a:t>webinars</a:t>
            </a:r>
          </a:p>
          <a:p>
            <a:pPr lvl="1"/>
            <a:endParaRPr/>
          </a:p>
        </p:txBody>
      </p:sp>
      <p:sp>
        <p:nvSpPr>
          <p:cNvPr id="13" name="Text Placeholder 6">
            <a:extLst>
              <a:ext uri="{FF2B5EF4-FFF2-40B4-BE49-F238E27FC236}">
                <a16:creationId xmlns:a16="http://schemas.microsoft.com/office/drawing/2014/main" id="{5525CDF2-37C0-D054-A8C7-C5B99D7CB036}"/>
              </a:ext>
            </a:extLst>
          </p:cNvPr>
          <p:cNvSpPr>
            <a:spLocks noGrp="1"/>
          </p:cNvSpPr>
          <p:nvPr>
            <p:ph type="body" sz="quarter" idx="30" hasCustomPrompt="1"/>
          </p:nvPr>
        </p:nvSpPr>
        <p:spPr>
          <a:xfrm>
            <a:off x="9810750" y="1174440"/>
            <a:ext cx="1595787" cy="1560323"/>
          </a:xfrm>
          <a:prstGeom prst="ellipse">
            <a:avLst/>
          </a:prstGeom>
          <a:solidFill>
            <a:srgbClr val="004156"/>
          </a:solidFill>
        </p:spPr>
        <p:txBody>
          <a:bodyPr wrap="none" lIns="0" tIns="0" rIns="0" bIns="0" anchor="ctr" anchorCtr="0"/>
          <a:lstStyle>
            <a:lvl1pPr marL="0" indent="0" algn="ctr">
              <a:spcBef>
                <a:spcPts val="0"/>
              </a:spcBef>
              <a:buFont typeface="Segoe UI" panose="020B0502040204020203" pitchFamily="34" charset="0"/>
              <a:buChar char="​"/>
              <a:defRPr sz="3600" b="1" i="0">
                <a:solidFill>
                  <a:srgbClr val="F5F5F5"/>
                </a:solidFill>
                <a:latin typeface="Segoe UI" panose="020B0502040204020203" pitchFamily="34" charset="0"/>
                <a:cs typeface="Segoe UI" panose="020B0502040204020203" pitchFamily="34" charset="0"/>
              </a:defRPr>
            </a:lvl1pPr>
            <a:lvl2pPr marL="0" indent="0" algn="ctr">
              <a:spcBef>
                <a:spcPts val="0"/>
              </a:spcBef>
              <a:buFont typeface="Segoe UI" panose="020B0502040204020203" pitchFamily="34" charset="0"/>
              <a:buChar char="​"/>
              <a:defRPr sz="1400">
                <a:solidFill>
                  <a:srgbClr val="F5F5F5"/>
                </a:solidFill>
                <a:latin typeface="Segoe UI" panose="020B0502040204020203" pitchFamily="34" charset="0"/>
                <a:cs typeface="Segoe UI" panose="020B0502040204020203" pitchFamily="34" charset="0"/>
              </a:defRPr>
            </a:lvl2pPr>
            <a:lvl3pPr marL="0" indent="0" algn="ctr">
              <a:spcBef>
                <a:spcPts val="0"/>
              </a:spcBef>
              <a:buNone/>
              <a:defRPr sz="1400">
                <a:solidFill>
                  <a:schemeClr val="bg2"/>
                </a:solidFill>
              </a:defRPr>
            </a:lvl3pPr>
            <a:lvl4pPr marL="0" indent="0" algn="ctr">
              <a:spcBef>
                <a:spcPts val="0"/>
              </a:spcBef>
              <a:buNone/>
              <a:defRPr sz="1400">
                <a:solidFill>
                  <a:schemeClr val="bg2"/>
                </a:solidFill>
              </a:defRPr>
            </a:lvl4pPr>
            <a:lvl5pPr marL="0" indent="0" algn="ctr">
              <a:spcBef>
                <a:spcPts val="0"/>
              </a:spcBef>
              <a:buNone/>
              <a:defRPr sz="1400">
                <a:solidFill>
                  <a:schemeClr val="bg2"/>
                </a:solidFill>
              </a:defRPr>
            </a:lvl5pPr>
            <a:lvl6pPr marL="0" indent="0" algn="ctr">
              <a:spcBef>
                <a:spcPts val="0"/>
              </a:spcBef>
              <a:buFont typeface="Arial" panose="020B0604020202020204" pitchFamily="34" charset="0"/>
              <a:buNone/>
              <a:defRPr sz="1400">
                <a:solidFill>
                  <a:schemeClr val="bg2"/>
                </a:solidFill>
              </a:defRPr>
            </a:lvl6pPr>
            <a:lvl7pPr marL="0" indent="0" algn="ctr">
              <a:spcBef>
                <a:spcPts val="0"/>
              </a:spcBef>
              <a:buNone/>
              <a:defRPr sz="1400">
                <a:solidFill>
                  <a:schemeClr val="bg2"/>
                </a:solidFill>
              </a:defRPr>
            </a:lvl7pPr>
            <a:lvl8pPr marL="0" indent="0" algn="ctr">
              <a:spcBef>
                <a:spcPts val="0"/>
              </a:spcBef>
              <a:buNone/>
              <a:defRPr sz="1400">
                <a:solidFill>
                  <a:schemeClr val="bg2"/>
                </a:solidFill>
              </a:defRPr>
            </a:lvl8pPr>
          </a:lstStyle>
          <a:p>
            <a:pPr lvl="0"/>
            <a:r>
              <a:rPr lang="en-GB"/>
              <a:t>19k+</a:t>
            </a:r>
            <a:endParaRPr/>
          </a:p>
          <a:p>
            <a:pPr lvl="1"/>
            <a:r>
              <a:rPr lang="en-GB"/>
              <a:t>Teachers in </a:t>
            </a:r>
            <a:br>
              <a:rPr lang="en-GB"/>
            </a:br>
            <a:r>
              <a:rPr lang="en-GB"/>
              <a:t>our Social </a:t>
            </a:r>
            <a:br>
              <a:rPr lang="en-GB"/>
            </a:br>
            <a:r>
              <a:rPr lang="en-GB"/>
              <a:t>Networks</a:t>
            </a:r>
          </a:p>
        </p:txBody>
      </p:sp>
      <p:sp>
        <p:nvSpPr>
          <p:cNvPr id="11" name="Text Placeholder 6">
            <a:extLst>
              <a:ext uri="{FF2B5EF4-FFF2-40B4-BE49-F238E27FC236}">
                <a16:creationId xmlns:a16="http://schemas.microsoft.com/office/drawing/2014/main" id="{EE3E3E04-9D12-CC1E-0EF5-7103A08CD8E9}"/>
              </a:ext>
            </a:extLst>
          </p:cNvPr>
          <p:cNvSpPr>
            <a:spLocks noGrp="1"/>
          </p:cNvSpPr>
          <p:nvPr>
            <p:ph type="body" sz="quarter" idx="31" hasCustomPrompt="1"/>
          </p:nvPr>
        </p:nvSpPr>
        <p:spPr>
          <a:xfrm>
            <a:off x="2893378" y="3533281"/>
            <a:ext cx="1595787" cy="1560323"/>
          </a:xfrm>
          <a:prstGeom prst="ellipse">
            <a:avLst/>
          </a:prstGeom>
          <a:solidFill>
            <a:srgbClr val="004156"/>
          </a:solidFill>
        </p:spPr>
        <p:txBody>
          <a:bodyPr wrap="none" lIns="0" tIns="0" rIns="0" bIns="0" anchor="ctr" anchorCtr="0"/>
          <a:lstStyle>
            <a:lvl1pPr marL="0" indent="0" algn="ctr">
              <a:spcBef>
                <a:spcPts val="0"/>
              </a:spcBef>
              <a:buFont typeface="Segoe UI" panose="020B0502040204020203" pitchFamily="34" charset="0"/>
              <a:buChar char="​"/>
              <a:defRPr sz="3600" b="1" i="0">
                <a:solidFill>
                  <a:srgbClr val="F5F5F5"/>
                </a:solidFill>
                <a:latin typeface="Segoe UI" panose="020B0502040204020203" pitchFamily="34" charset="0"/>
                <a:cs typeface="Segoe UI" panose="020B0502040204020203" pitchFamily="34" charset="0"/>
              </a:defRPr>
            </a:lvl1pPr>
            <a:lvl2pPr marL="0" indent="0" algn="ctr">
              <a:spcBef>
                <a:spcPts val="0"/>
              </a:spcBef>
              <a:buFont typeface="Segoe UI" panose="020B0502040204020203" pitchFamily="34" charset="0"/>
              <a:buChar char="​"/>
              <a:defRPr sz="1400">
                <a:solidFill>
                  <a:srgbClr val="F5F5F5"/>
                </a:solidFill>
                <a:latin typeface="Segoe UI" panose="020B0502040204020203" pitchFamily="34" charset="0"/>
                <a:cs typeface="Segoe UI" panose="020B0502040204020203" pitchFamily="34" charset="0"/>
              </a:defRPr>
            </a:lvl2pPr>
            <a:lvl3pPr marL="0" indent="0" algn="ctr">
              <a:spcBef>
                <a:spcPts val="0"/>
              </a:spcBef>
              <a:buNone/>
              <a:defRPr sz="1400">
                <a:solidFill>
                  <a:schemeClr val="bg2"/>
                </a:solidFill>
              </a:defRPr>
            </a:lvl3pPr>
            <a:lvl4pPr marL="0" indent="0" algn="ctr">
              <a:spcBef>
                <a:spcPts val="0"/>
              </a:spcBef>
              <a:buNone/>
              <a:defRPr sz="1400">
                <a:solidFill>
                  <a:schemeClr val="bg2"/>
                </a:solidFill>
              </a:defRPr>
            </a:lvl4pPr>
            <a:lvl5pPr marL="0" indent="0" algn="ctr">
              <a:spcBef>
                <a:spcPts val="0"/>
              </a:spcBef>
              <a:buNone/>
              <a:defRPr sz="1400">
                <a:solidFill>
                  <a:schemeClr val="bg2"/>
                </a:solidFill>
              </a:defRPr>
            </a:lvl5pPr>
            <a:lvl6pPr marL="0" indent="0" algn="ctr">
              <a:spcBef>
                <a:spcPts val="0"/>
              </a:spcBef>
              <a:buFont typeface="Arial" panose="020B0604020202020204" pitchFamily="34" charset="0"/>
              <a:buNone/>
              <a:defRPr sz="1400">
                <a:solidFill>
                  <a:schemeClr val="bg2"/>
                </a:solidFill>
              </a:defRPr>
            </a:lvl6pPr>
            <a:lvl7pPr marL="0" indent="0" algn="ctr">
              <a:spcBef>
                <a:spcPts val="0"/>
              </a:spcBef>
              <a:buNone/>
              <a:defRPr sz="1400">
                <a:solidFill>
                  <a:schemeClr val="bg2"/>
                </a:solidFill>
              </a:defRPr>
            </a:lvl7pPr>
            <a:lvl8pPr marL="0" indent="0" algn="ctr">
              <a:spcBef>
                <a:spcPts val="0"/>
              </a:spcBef>
              <a:buNone/>
              <a:defRPr sz="1400">
                <a:solidFill>
                  <a:schemeClr val="bg2"/>
                </a:solidFill>
              </a:defRPr>
            </a:lvl8pPr>
          </a:lstStyle>
          <a:p>
            <a:pPr lvl="0"/>
            <a:r>
              <a:rPr lang="en-GB"/>
              <a:t>57%</a:t>
            </a:r>
          </a:p>
          <a:p>
            <a:pPr lvl="1"/>
            <a:r>
              <a:rPr lang="en-GB"/>
              <a:t>Educators </a:t>
            </a:r>
            <a:br>
              <a:rPr lang="en-GB"/>
            </a:br>
            <a:r>
              <a:rPr lang="en-GB"/>
              <a:t>teaching in </a:t>
            </a:r>
            <a:br>
              <a:rPr lang="en-GB"/>
            </a:br>
            <a:r>
              <a:rPr lang="en-GB"/>
              <a:t>LMI schools</a:t>
            </a:r>
          </a:p>
        </p:txBody>
      </p:sp>
      <p:sp>
        <p:nvSpPr>
          <p:cNvPr id="18" name="Text Placeholder 6">
            <a:extLst>
              <a:ext uri="{FF2B5EF4-FFF2-40B4-BE49-F238E27FC236}">
                <a16:creationId xmlns:a16="http://schemas.microsoft.com/office/drawing/2014/main" id="{EB065039-1EE6-BD9E-E0EA-FA008C3DEB92}"/>
              </a:ext>
            </a:extLst>
          </p:cNvPr>
          <p:cNvSpPr>
            <a:spLocks noGrp="1"/>
          </p:cNvSpPr>
          <p:nvPr>
            <p:ph type="body" sz="quarter" idx="32" hasCustomPrompt="1"/>
          </p:nvPr>
        </p:nvSpPr>
        <p:spPr>
          <a:xfrm>
            <a:off x="7497086" y="1849026"/>
            <a:ext cx="1853551" cy="1850636"/>
          </a:xfrm>
          <a:prstGeom prst="ellipse">
            <a:avLst/>
          </a:prstGeom>
          <a:solidFill>
            <a:srgbClr val="004156"/>
          </a:solidFill>
        </p:spPr>
        <p:txBody>
          <a:bodyPr wrap="none" lIns="0" tIns="0" rIns="0" bIns="0" anchor="ctr" anchorCtr="0"/>
          <a:lstStyle>
            <a:lvl1pPr marL="0" indent="0" algn="ctr">
              <a:spcBef>
                <a:spcPts val="0"/>
              </a:spcBef>
              <a:buFont typeface="Segoe UI" panose="020B0502040204020203" pitchFamily="34" charset="0"/>
              <a:buChar char="​"/>
              <a:defRPr sz="3600" b="1" i="0">
                <a:solidFill>
                  <a:srgbClr val="F5F5F5"/>
                </a:solidFill>
                <a:latin typeface="Segoe UI" panose="020B0502040204020203" pitchFamily="34" charset="0"/>
                <a:cs typeface="Segoe UI" panose="020B0502040204020203" pitchFamily="34" charset="0"/>
              </a:defRPr>
            </a:lvl1pPr>
            <a:lvl2pPr marL="0" indent="0" algn="ctr">
              <a:spcBef>
                <a:spcPts val="0"/>
              </a:spcBef>
              <a:buFont typeface="Segoe UI" panose="020B0502040204020203" pitchFamily="34" charset="0"/>
              <a:buChar char="​"/>
              <a:defRPr sz="1400">
                <a:solidFill>
                  <a:srgbClr val="F5F5F5"/>
                </a:solidFill>
                <a:latin typeface="Segoe UI" panose="020B0502040204020203" pitchFamily="34" charset="0"/>
                <a:cs typeface="Segoe UI" panose="020B0502040204020203" pitchFamily="34" charset="0"/>
              </a:defRPr>
            </a:lvl2pPr>
            <a:lvl3pPr marL="0" indent="0" algn="ctr">
              <a:spcBef>
                <a:spcPts val="0"/>
              </a:spcBef>
              <a:buNone/>
              <a:defRPr sz="1400">
                <a:solidFill>
                  <a:schemeClr val="bg2"/>
                </a:solidFill>
              </a:defRPr>
            </a:lvl3pPr>
            <a:lvl4pPr marL="0" indent="0" algn="ctr">
              <a:spcBef>
                <a:spcPts val="0"/>
              </a:spcBef>
              <a:buNone/>
              <a:defRPr sz="1400">
                <a:solidFill>
                  <a:schemeClr val="bg2"/>
                </a:solidFill>
              </a:defRPr>
            </a:lvl4pPr>
            <a:lvl5pPr marL="0" indent="0" algn="ctr">
              <a:spcBef>
                <a:spcPts val="0"/>
              </a:spcBef>
              <a:buNone/>
              <a:defRPr sz="1400">
                <a:solidFill>
                  <a:schemeClr val="bg2"/>
                </a:solidFill>
              </a:defRPr>
            </a:lvl5pPr>
            <a:lvl6pPr marL="0" indent="0" algn="ctr">
              <a:spcBef>
                <a:spcPts val="0"/>
              </a:spcBef>
              <a:buFont typeface="Arial" panose="020B0604020202020204" pitchFamily="34" charset="0"/>
              <a:buNone/>
              <a:defRPr sz="1400">
                <a:solidFill>
                  <a:schemeClr val="bg2"/>
                </a:solidFill>
              </a:defRPr>
            </a:lvl6pPr>
            <a:lvl7pPr marL="0" indent="0" algn="ctr">
              <a:spcBef>
                <a:spcPts val="0"/>
              </a:spcBef>
              <a:buNone/>
              <a:defRPr sz="1400">
                <a:solidFill>
                  <a:schemeClr val="bg2"/>
                </a:solidFill>
              </a:defRPr>
            </a:lvl7pPr>
            <a:lvl8pPr marL="0" indent="0" algn="ctr">
              <a:spcBef>
                <a:spcPts val="0"/>
              </a:spcBef>
              <a:buNone/>
              <a:defRPr sz="1400">
                <a:solidFill>
                  <a:schemeClr val="bg2"/>
                </a:solidFill>
              </a:defRPr>
            </a:lvl8pPr>
          </a:lstStyle>
          <a:p>
            <a:pPr lvl="0"/>
            <a:r>
              <a:rPr lang="en-GB"/>
              <a:t>60k+</a:t>
            </a:r>
          </a:p>
          <a:p>
            <a:pPr marL="0" marR="0" lvl="1" indent="0" algn="ctr" defTabSz="914400" rtl="0" eaLnBrk="1" fontAlgn="auto" latinLnBrk="0" hangingPunct="1">
              <a:lnSpc>
                <a:spcPct val="90000"/>
              </a:lnSpc>
              <a:spcBef>
                <a:spcPts val="0"/>
              </a:spcBef>
              <a:spcAft>
                <a:spcPts val="0"/>
              </a:spcAft>
              <a:buClrTx/>
              <a:buSzTx/>
              <a:buFont typeface="Segoe UI" panose="020B0502040204020203" pitchFamily="34" charset="0"/>
              <a:buChar char="​"/>
              <a:tabLst/>
              <a:defRPr/>
            </a:pPr>
            <a:r>
              <a:rPr lang="en-GB"/>
              <a:t>Teachers active </a:t>
            </a:r>
            <a:br>
              <a:rPr lang="en-GB"/>
            </a:br>
            <a:r>
              <a:rPr lang="en-GB"/>
              <a:t>on digital resources </a:t>
            </a:r>
            <a:br>
              <a:rPr lang="en-GB"/>
            </a:br>
            <a:r>
              <a:rPr lang="en-GB"/>
              <a:t>last year</a:t>
            </a:r>
            <a:endParaRPr/>
          </a:p>
        </p:txBody>
      </p:sp>
      <p:sp>
        <p:nvSpPr>
          <p:cNvPr id="19" name="TextBox 18">
            <a:extLst>
              <a:ext uri="{FF2B5EF4-FFF2-40B4-BE49-F238E27FC236}">
                <a16:creationId xmlns:a16="http://schemas.microsoft.com/office/drawing/2014/main" id="{DD36A7C9-B6C2-7E14-03FB-5A8587ECC09A}"/>
              </a:ext>
            </a:extLst>
          </p:cNvPr>
          <p:cNvSpPr txBox="1"/>
          <p:nvPr userDrawn="1"/>
        </p:nvSpPr>
        <p:spPr>
          <a:xfrm>
            <a:off x="251733" y="6311129"/>
            <a:ext cx="571538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4156"/>
                </a:solidFill>
                <a:latin typeface="Segoe UI" panose="020B0502040204020203" pitchFamily="34" charset="0"/>
                <a:ea typeface="Lato"/>
                <a:cs typeface="Segoe UI" panose="020B0502040204020203" pitchFamily="34" charset="0"/>
                <a:sym typeface="Lato"/>
              </a:rPr>
              <a:t>*This does not include our work with district administrators  and families</a:t>
            </a:r>
          </a:p>
        </p:txBody>
      </p:sp>
      <p:sp>
        <p:nvSpPr>
          <p:cNvPr id="2" name="Title 1">
            <a:extLst>
              <a:ext uri="{FF2B5EF4-FFF2-40B4-BE49-F238E27FC236}">
                <a16:creationId xmlns:a16="http://schemas.microsoft.com/office/drawing/2014/main" id="{65C0A190-7F9C-7954-31B9-DBA9D29728D3}"/>
              </a:ext>
            </a:extLst>
          </p:cNvPr>
          <p:cNvSpPr>
            <a:spLocks noGrp="1"/>
          </p:cNvSpPr>
          <p:nvPr>
            <p:ph type="title" hasCustomPrompt="1"/>
          </p:nvPr>
        </p:nvSpPr>
        <p:spPr>
          <a:xfrm>
            <a:off x="402771" y="56614"/>
            <a:ext cx="9407979" cy="1325563"/>
          </a:xfrm>
        </p:spPr>
        <p:txBody>
          <a:bodyPr>
            <a:normAutofit/>
          </a:bodyPr>
          <a:lstStyle>
            <a:lvl1pPr>
              <a:defRPr sz="3600">
                <a:solidFill>
                  <a:srgbClr val="004156"/>
                </a:solidFill>
              </a:defRPr>
            </a:lvl1pPr>
          </a:lstStyle>
          <a:p>
            <a:r>
              <a:rPr lang="en-GB" err="1"/>
              <a:t>Everfi’s</a:t>
            </a:r>
            <a:r>
              <a:rPr lang="en-GB"/>
              <a:t> teacher Network</a:t>
            </a:r>
            <a:endParaRPr/>
          </a:p>
        </p:txBody>
      </p:sp>
      <p:pic>
        <p:nvPicPr>
          <p:cNvPr id="9" name="Graphic 8">
            <a:extLst>
              <a:ext uri="{FF2B5EF4-FFF2-40B4-BE49-F238E27FC236}">
                <a16:creationId xmlns:a16="http://schemas.microsoft.com/office/drawing/2014/main" id="{64B68523-6E17-E8EB-62FD-D40715F9E78E}"/>
              </a:ext>
            </a:extLst>
          </p:cNvPr>
          <p:cNvPicPr>
            <a:picLocks noChangeAspect="1"/>
          </p:cNvPicPr>
          <p:nvPr userDrawn="1"/>
        </p:nvPicPr>
        <p:blipFill>
          <a:blip r:embed="rId3"/>
          <a:srcRect/>
          <a:stretch/>
        </p:blipFill>
        <p:spPr>
          <a:xfrm>
            <a:off x="9994007" y="6406307"/>
            <a:ext cx="1932892" cy="179005"/>
          </a:xfrm>
          <a:prstGeom prst="rect">
            <a:avLst/>
          </a:prstGeom>
        </p:spPr>
      </p:pic>
    </p:spTree>
    <p:extLst>
      <p:ext uri="{BB962C8B-B14F-4D97-AF65-F5344CB8AC3E}">
        <p14:creationId xmlns:p14="http://schemas.microsoft.com/office/powerpoint/2010/main" val="3975187975"/>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8_Map">
    <p:bg>
      <p:bgPr>
        <a:solidFill>
          <a:srgbClr val="D5F6FF"/>
        </a:solidFill>
        <a:effectLst/>
      </p:bgPr>
    </p:bg>
    <p:spTree>
      <p:nvGrpSpPr>
        <p:cNvPr id="1" name=""/>
        <p:cNvGrpSpPr/>
        <p:nvPr/>
      </p:nvGrpSpPr>
      <p:grpSpPr>
        <a:xfrm>
          <a:off x="0" y="0"/>
          <a:ext cx="0" cy="0"/>
          <a:chOff x="0" y="0"/>
          <a:chExt cx="0" cy="0"/>
        </a:xfrm>
      </p:grpSpPr>
      <p:pic>
        <p:nvPicPr>
          <p:cNvPr id="3" name="Graphic 14">
            <a:extLst>
              <a:ext uri="{FF2B5EF4-FFF2-40B4-BE49-F238E27FC236}">
                <a16:creationId xmlns:a16="http://schemas.microsoft.com/office/drawing/2014/main" id="{1E6BB0CF-7189-E4AE-3836-7DD3F4C149A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416393" y="931342"/>
            <a:ext cx="8297321" cy="5926658"/>
          </a:xfrm>
          <a:prstGeom prst="rect">
            <a:avLst/>
          </a:prstGeom>
        </p:spPr>
      </p:pic>
      <p:sp>
        <p:nvSpPr>
          <p:cNvPr id="8" name="Text Placeholder 6">
            <a:extLst>
              <a:ext uri="{FF2B5EF4-FFF2-40B4-BE49-F238E27FC236}">
                <a16:creationId xmlns:a16="http://schemas.microsoft.com/office/drawing/2014/main" id="{6CE9FE98-8247-BD34-E04A-CAB4C41396B6}"/>
              </a:ext>
            </a:extLst>
          </p:cNvPr>
          <p:cNvSpPr>
            <a:spLocks noGrp="1"/>
          </p:cNvSpPr>
          <p:nvPr>
            <p:ph type="body" sz="quarter" idx="24" hasCustomPrompt="1"/>
          </p:nvPr>
        </p:nvSpPr>
        <p:spPr>
          <a:xfrm>
            <a:off x="496187" y="1445412"/>
            <a:ext cx="2305482" cy="2254250"/>
          </a:xfrm>
          <a:prstGeom prst="ellipse">
            <a:avLst/>
          </a:prstGeom>
          <a:solidFill>
            <a:srgbClr val="004156"/>
          </a:solidFill>
        </p:spPr>
        <p:txBody>
          <a:bodyPr wrap="none" lIns="0" tIns="0" rIns="0" bIns="0" anchor="ctr" anchorCtr="0"/>
          <a:lstStyle>
            <a:lvl1pPr marL="0" indent="0" algn="ctr">
              <a:spcBef>
                <a:spcPts val="0"/>
              </a:spcBef>
              <a:buFont typeface="Segoe UI" panose="020B0502040204020203" pitchFamily="34" charset="0"/>
              <a:buNone/>
              <a:defRPr sz="5400" b="1" i="0">
                <a:solidFill>
                  <a:srgbClr val="F5F5F5"/>
                </a:solidFill>
                <a:latin typeface="Segoe UI" panose="020B0502040204020203" pitchFamily="34" charset="0"/>
                <a:cs typeface="Segoe UI" panose="020B0502040204020203" pitchFamily="34" charset="0"/>
              </a:defRPr>
            </a:lvl1pPr>
            <a:lvl2pPr marL="0" indent="0" algn="ctr">
              <a:spcBef>
                <a:spcPts val="0"/>
              </a:spcBef>
              <a:buFont typeface="Segoe UI" panose="020B0502040204020203" pitchFamily="34" charset="0"/>
              <a:buChar char="​"/>
              <a:defRPr sz="1400">
                <a:solidFill>
                  <a:srgbClr val="F5F5F5"/>
                </a:solidFill>
                <a:latin typeface="Segoe UI" panose="020B0502040204020203" pitchFamily="34" charset="0"/>
                <a:cs typeface="Segoe UI" panose="020B0502040204020203" pitchFamily="34" charset="0"/>
              </a:defRPr>
            </a:lvl2pPr>
            <a:lvl3pPr marL="0" indent="0" algn="ctr">
              <a:spcBef>
                <a:spcPts val="0"/>
              </a:spcBef>
              <a:buNone/>
              <a:defRPr sz="1400">
                <a:solidFill>
                  <a:schemeClr val="bg2"/>
                </a:solidFill>
              </a:defRPr>
            </a:lvl3pPr>
            <a:lvl4pPr marL="0" indent="0" algn="ctr">
              <a:spcBef>
                <a:spcPts val="0"/>
              </a:spcBef>
              <a:buNone/>
              <a:defRPr sz="1400">
                <a:solidFill>
                  <a:schemeClr val="bg2"/>
                </a:solidFill>
              </a:defRPr>
            </a:lvl4pPr>
            <a:lvl5pPr marL="0" indent="0" algn="ctr">
              <a:spcBef>
                <a:spcPts val="0"/>
              </a:spcBef>
              <a:buNone/>
              <a:defRPr sz="1400">
                <a:solidFill>
                  <a:schemeClr val="bg2"/>
                </a:solidFill>
              </a:defRPr>
            </a:lvl5pPr>
            <a:lvl6pPr marL="0" indent="0" algn="ctr">
              <a:spcBef>
                <a:spcPts val="0"/>
              </a:spcBef>
              <a:buFont typeface="Arial" panose="020B0604020202020204" pitchFamily="34" charset="0"/>
              <a:buNone/>
              <a:defRPr sz="1400">
                <a:solidFill>
                  <a:schemeClr val="bg2"/>
                </a:solidFill>
              </a:defRPr>
            </a:lvl6pPr>
            <a:lvl7pPr marL="0" indent="0" algn="ctr">
              <a:spcBef>
                <a:spcPts val="0"/>
              </a:spcBef>
              <a:buNone/>
              <a:defRPr sz="1400">
                <a:solidFill>
                  <a:schemeClr val="bg2"/>
                </a:solidFill>
              </a:defRPr>
            </a:lvl7pPr>
            <a:lvl8pPr marL="0" indent="0" algn="ctr">
              <a:spcBef>
                <a:spcPts val="0"/>
              </a:spcBef>
              <a:buNone/>
              <a:defRPr sz="1400">
                <a:solidFill>
                  <a:schemeClr val="bg2"/>
                </a:solidFill>
              </a:defRPr>
            </a:lvl8pPr>
          </a:lstStyle>
          <a:p>
            <a:pPr lvl="0"/>
            <a:r>
              <a:rPr lang="en-GB"/>
              <a:t>750k</a:t>
            </a:r>
          </a:p>
          <a:p>
            <a:pPr lvl="1"/>
            <a:r>
              <a:rPr lang="en-GB"/>
              <a:t>Total Teachers</a:t>
            </a:r>
          </a:p>
        </p:txBody>
      </p:sp>
      <p:sp>
        <p:nvSpPr>
          <p:cNvPr id="6" name="Text Placeholder 6">
            <a:extLst>
              <a:ext uri="{FF2B5EF4-FFF2-40B4-BE49-F238E27FC236}">
                <a16:creationId xmlns:a16="http://schemas.microsoft.com/office/drawing/2014/main" id="{93BB8EEC-4AE4-387E-5B19-1CFE4C614352}"/>
              </a:ext>
            </a:extLst>
          </p:cNvPr>
          <p:cNvSpPr>
            <a:spLocks noGrp="1"/>
          </p:cNvSpPr>
          <p:nvPr>
            <p:ph type="body" sz="quarter" idx="28" hasCustomPrompt="1"/>
          </p:nvPr>
        </p:nvSpPr>
        <p:spPr>
          <a:xfrm>
            <a:off x="859579" y="4080077"/>
            <a:ext cx="1853551" cy="1850636"/>
          </a:xfrm>
          <a:prstGeom prst="ellipse">
            <a:avLst/>
          </a:prstGeom>
          <a:solidFill>
            <a:srgbClr val="004156"/>
          </a:solidFill>
        </p:spPr>
        <p:txBody>
          <a:bodyPr wrap="none" lIns="0" tIns="0" rIns="0" bIns="0" anchor="ctr" anchorCtr="0"/>
          <a:lstStyle>
            <a:lvl1pPr marL="0" indent="0" algn="ctr">
              <a:spcBef>
                <a:spcPts val="0"/>
              </a:spcBef>
              <a:buFont typeface="Segoe UI" panose="020B0502040204020203" pitchFamily="34" charset="0"/>
              <a:buChar char="​"/>
              <a:defRPr sz="3600" b="1" i="0">
                <a:solidFill>
                  <a:srgbClr val="F5F5F5"/>
                </a:solidFill>
                <a:latin typeface="Segoe UI" panose="020B0502040204020203" pitchFamily="34" charset="0"/>
                <a:cs typeface="Segoe UI" panose="020B0502040204020203" pitchFamily="34" charset="0"/>
              </a:defRPr>
            </a:lvl1pPr>
            <a:lvl2pPr marL="0" indent="0" algn="ctr">
              <a:spcBef>
                <a:spcPts val="0"/>
              </a:spcBef>
              <a:buFont typeface="Segoe UI" panose="020B0502040204020203" pitchFamily="34" charset="0"/>
              <a:buChar char="​"/>
              <a:defRPr sz="1400">
                <a:solidFill>
                  <a:srgbClr val="F5F5F5"/>
                </a:solidFill>
                <a:latin typeface="Segoe UI" panose="020B0502040204020203" pitchFamily="34" charset="0"/>
                <a:cs typeface="Segoe UI" panose="020B0502040204020203" pitchFamily="34" charset="0"/>
              </a:defRPr>
            </a:lvl2pPr>
            <a:lvl3pPr marL="0" indent="0" algn="ctr">
              <a:spcBef>
                <a:spcPts val="0"/>
              </a:spcBef>
              <a:buNone/>
              <a:defRPr sz="1400">
                <a:solidFill>
                  <a:schemeClr val="bg2"/>
                </a:solidFill>
              </a:defRPr>
            </a:lvl3pPr>
            <a:lvl4pPr marL="0" indent="0" algn="ctr">
              <a:spcBef>
                <a:spcPts val="0"/>
              </a:spcBef>
              <a:buNone/>
              <a:defRPr sz="1400">
                <a:solidFill>
                  <a:schemeClr val="bg2"/>
                </a:solidFill>
              </a:defRPr>
            </a:lvl4pPr>
            <a:lvl5pPr marL="0" indent="0" algn="ctr">
              <a:spcBef>
                <a:spcPts val="0"/>
              </a:spcBef>
              <a:buNone/>
              <a:defRPr sz="1400">
                <a:solidFill>
                  <a:schemeClr val="bg2"/>
                </a:solidFill>
              </a:defRPr>
            </a:lvl5pPr>
            <a:lvl6pPr marL="0" indent="0" algn="ctr">
              <a:spcBef>
                <a:spcPts val="0"/>
              </a:spcBef>
              <a:buFont typeface="Arial" panose="020B0604020202020204" pitchFamily="34" charset="0"/>
              <a:buNone/>
              <a:defRPr sz="1400">
                <a:solidFill>
                  <a:schemeClr val="bg2"/>
                </a:solidFill>
              </a:defRPr>
            </a:lvl6pPr>
            <a:lvl7pPr marL="0" indent="0" algn="ctr">
              <a:spcBef>
                <a:spcPts val="0"/>
              </a:spcBef>
              <a:buNone/>
              <a:defRPr sz="1400">
                <a:solidFill>
                  <a:schemeClr val="bg2"/>
                </a:solidFill>
              </a:defRPr>
            </a:lvl7pPr>
            <a:lvl8pPr marL="0" indent="0" algn="ctr">
              <a:spcBef>
                <a:spcPts val="0"/>
              </a:spcBef>
              <a:buNone/>
              <a:defRPr sz="1400">
                <a:solidFill>
                  <a:schemeClr val="bg2"/>
                </a:solidFill>
              </a:defRPr>
            </a:lvl8pPr>
          </a:lstStyle>
          <a:p>
            <a:pPr lvl="0"/>
            <a:r>
              <a:rPr lang="en-GB"/>
              <a:t>649k</a:t>
            </a:r>
          </a:p>
          <a:p>
            <a:pPr lvl="1"/>
            <a:r>
              <a:rPr lang="en-GB"/>
              <a:t>Teachers </a:t>
            </a:r>
            <a:br>
              <a:rPr lang="en-GB"/>
            </a:br>
            <a:r>
              <a:rPr lang="en-GB"/>
              <a:t>registered in last</a:t>
            </a:r>
            <a:br>
              <a:rPr lang="en-GB"/>
            </a:br>
            <a:r>
              <a:rPr lang="en-GB"/>
              <a:t>five years</a:t>
            </a:r>
          </a:p>
        </p:txBody>
      </p:sp>
      <p:sp>
        <p:nvSpPr>
          <p:cNvPr id="12" name="Text Placeholder 6">
            <a:extLst>
              <a:ext uri="{FF2B5EF4-FFF2-40B4-BE49-F238E27FC236}">
                <a16:creationId xmlns:a16="http://schemas.microsoft.com/office/drawing/2014/main" id="{40319C8A-6312-2E81-4522-A7EA86CC9031}"/>
              </a:ext>
            </a:extLst>
          </p:cNvPr>
          <p:cNvSpPr>
            <a:spLocks noGrp="1"/>
          </p:cNvSpPr>
          <p:nvPr>
            <p:ph type="body" sz="quarter" idx="29" hasCustomPrompt="1"/>
          </p:nvPr>
        </p:nvSpPr>
        <p:spPr>
          <a:xfrm>
            <a:off x="9121914" y="3782729"/>
            <a:ext cx="2449184" cy="2445332"/>
          </a:xfrm>
          <a:prstGeom prst="ellipse">
            <a:avLst/>
          </a:prstGeom>
          <a:solidFill>
            <a:srgbClr val="004156"/>
          </a:solidFill>
        </p:spPr>
        <p:txBody>
          <a:bodyPr wrap="none" lIns="0" tIns="0" rIns="0" bIns="0" anchor="ctr" anchorCtr="0"/>
          <a:lstStyle>
            <a:lvl1pPr marL="0" indent="0" algn="ctr">
              <a:spcBef>
                <a:spcPts val="0"/>
              </a:spcBef>
              <a:buFont typeface="Segoe UI" panose="020B0502040204020203" pitchFamily="34" charset="0"/>
              <a:buChar char="​"/>
              <a:defRPr sz="5400" b="1" i="0">
                <a:solidFill>
                  <a:srgbClr val="F5F5F5"/>
                </a:solidFill>
                <a:latin typeface="Segoe UI" panose="020B0502040204020203" pitchFamily="34" charset="0"/>
                <a:cs typeface="Segoe UI" panose="020B0502040204020203" pitchFamily="34" charset="0"/>
              </a:defRPr>
            </a:lvl1pPr>
            <a:lvl2pPr marL="0" indent="0" algn="ctr">
              <a:spcBef>
                <a:spcPts val="0"/>
              </a:spcBef>
              <a:buFont typeface="Segoe UI" panose="020B0502040204020203" pitchFamily="34" charset="0"/>
              <a:buChar char="​"/>
              <a:defRPr sz="1400">
                <a:solidFill>
                  <a:srgbClr val="F5F5F5"/>
                </a:solidFill>
                <a:latin typeface="Segoe UI" panose="020B0502040204020203" pitchFamily="34" charset="0"/>
                <a:cs typeface="Segoe UI" panose="020B0502040204020203" pitchFamily="34" charset="0"/>
              </a:defRPr>
            </a:lvl2pPr>
            <a:lvl3pPr marL="0" indent="0" algn="ctr">
              <a:spcBef>
                <a:spcPts val="0"/>
              </a:spcBef>
              <a:buNone/>
              <a:defRPr sz="1400">
                <a:solidFill>
                  <a:schemeClr val="bg2"/>
                </a:solidFill>
              </a:defRPr>
            </a:lvl3pPr>
            <a:lvl4pPr marL="0" indent="0" algn="ctr">
              <a:spcBef>
                <a:spcPts val="0"/>
              </a:spcBef>
              <a:buNone/>
              <a:defRPr sz="1400">
                <a:solidFill>
                  <a:schemeClr val="bg2"/>
                </a:solidFill>
              </a:defRPr>
            </a:lvl4pPr>
            <a:lvl5pPr marL="0" indent="0" algn="ctr">
              <a:spcBef>
                <a:spcPts val="0"/>
              </a:spcBef>
              <a:buNone/>
              <a:defRPr sz="1400">
                <a:solidFill>
                  <a:schemeClr val="bg2"/>
                </a:solidFill>
              </a:defRPr>
            </a:lvl5pPr>
            <a:lvl6pPr marL="0" indent="0" algn="ctr">
              <a:spcBef>
                <a:spcPts val="0"/>
              </a:spcBef>
              <a:buFont typeface="Arial" panose="020B0604020202020204" pitchFamily="34" charset="0"/>
              <a:buNone/>
              <a:defRPr sz="1400">
                <a:solidFill>
                  <a:schemeClr val="bg2"/>
                </a:solidFill>
              </a:defRPr>
            </a:lvl6pPr>
            <a:lvl7pPr marL="0" indent="0" algn="ctr">
              <a:spcBef>
                <a:spcPts val="0"/>
              </a:spcBef>
              <a:buNone/>
              <a:defRPr sz="1400">
                <a:solidFill>
                  <a:schemeClr val="bg2"/>
                </a:solidFill>
              </a:defRPr>
            </a:lvl7pPr>
            <a:lvl8pPr marL="0" indent="0" algn="ctr">
              <a:spcBef>
                <a:spcPts val="0"/>
              </a:spcBef>
              <a:buNone/>
              <a:defRPr sz="1400">
                <a:solidFill>
                  <a:schemeClr val="bg2"/>
                </a:solidFill>
              </a:defRPr>
            </a:lvl8pPr>
          </a:lstStyle>
          <a:p>
            <a:pPr lvl="0"/>
            <a:r>
              <a:rPr lang="en-GB"/>
              <a:t>50k+</a:t>
            </a:r>
          </a:p>
          <a:p>
            <a:pPr marL="0" marR="0" lvl="1" indent="0" algn="ctr" defTabSz="914400" rtl="0" eaLnBrk="1" fontAlgn="auto" latinLnBrk="0" hangingPunct="1">
              <a:lnSpc>
                <a:spcPct val="90000"/>
              </a:lnSpc>
              <a:spcBef>
                <a:spcPts val="0"/>
              </a:spcBef>
              <a:spcAft>
                <a:spcPts val="0"/>
              </a:spcAft>
              <a:buClrTx/>
              <a:buSzTx/>
              <a:buFont typeface="Segoe UI" panose="020B0502040204020203" pitchFamily="34" charset="0"/>
              <a:buChar char="​"/>
              <a:tabLst/>
              <a:defRPr/>
            </a:pPr>
            <a:r>
              <a:rPr lang="en-GB"/>
              <a:t>Teachers participate </a:t>
            </a:r>
            <a:br>
              <a:rPr lang="en-GB"/>
            </a:br>
            <a:r>
              <a:rPr lang="en-GB"/>
              <a:t>in live on-demand</a:t>
            </a:r>
            <a:br>
              <a:rPr lang="en-GB"/>
            </a:br>
            <a:r>
              <a:rPr lang="en-GB"/>
              <a:t>webinars</a:t>
            </a:r>
          </a:p>
          <a:p>
            <a:pPr lvl="1"/>
            <a:endParaRPr/>
          </a:p>
        </p:txBody>
      </p:sp>
      <p:sp>
        <p:nvSpPr>
          <p:cNvPr id="13" name="Text Placeholder 6">
            <a:extLst>
              <a:ext uri="{FF2B5EF4-FFF2-40B4-BE49-F238E27FC236}">
                <a16:creationId xmlns:a16="http://schemas.microsoft.com/office/drawing/2014/main" id="{5525CDF2-37C0-D054-A8C7-C5B99D7CB036}"/>
              </a:ext>
            </a:extLst>
          </p:cNvPr>
          <p:cNvSpPr>
            <a:spLocks noGrp="1"/>
          </p:cNvSpPr>
          <p:nvPr>
            <p:ph type="body" sz="quarter" idx="30" hasCustomPrompt="1"/>
          </p:nvPr>
        </p:nvSpPr>
        <p:spPr>
          <a:xfrm>
            <a:off x="9810750" y="1174440"/>
            <a:ext cx="1595787" cy="1560323"/>
          </a:xfrm>
          <a:prstGeom prst="ellipse">
            <a:avLst/>
          </a:prstGeom>
          <a:solidFill>
            <a:srgbClr val="004156"/>
          </a:solidFill>
        </p:spPr>
        <p:txBody>
          <a:bodyPr wrap="none" lIns="0" tIns="0" rIns="0" bIns="0" anchor="ctr" anchorCtr="0"/>
          <a:lstStyle>
            <a:lvl1pPr marL="0" indent="0" algn="ctr">
              <a:spcBef>
                <a:spcPts val="0"/>
              </a:spcBef>
              <a:buFont typeface="Segoe UI" panose="020B0502040204020203" pitchFamily="34" charset="0"/>
              <a:buChar char="​"/>
              <a:defRPr sz="3600" b="1" i="0">
                <a:solidFill>
                  <a:srgbClr val="F5F5F5"/>
                </a:solidFill>
                <a:latin typeface="Segoe UI" panose="020B0502040204020203" pitchFamily="34" charset="0"/>
                <a:cs typeface="Segoe UI" panose="020B0502040204020203" pitchFamily="34" charset="0"/>
              </a:defRPr>
            </a:lvl1pPr>
            <a:lvl2pPr marL="0" indent="0" algn="ctr">
              <a:spcBef>
                <a:spcPts val="0"/>
              </a:spcBef>
              <a:buFont typeface="Segoe UI" panose="020B0502040204020203" pitchFamily="34" charset="0"/>
              <a:buChar char="​"/>
              <a:defRPr sz="1400">
                <a:solidFill>
                  <a:srgbClr val="F5F5F5"/>
                </a:solidFill>
                <a:latin typeface="Segoe UI" panose="020B0502040204020203" pitchFamily="34" charset="0"/>
                <a:cs typeface="Segoe UI" panose="020B0502040204020203" pitchFamily="34" charset="0"/>
              </a:defRPr>
            </a:lvl2pPr>
            <a:lvl3pPr marL="0" indent="0" algn="ctr">
              <a:spcBef>
                <a:spcPts val="0"/>
              </a:spcBef>
              <a:buNone/>
              <a:defRPr sz="1400">
                <a:solidFill>
                  <a:schemeClr val="bg2"/>
                </a:solidFill>
              </a:defRPr>
            </a:lvl3pPr>
            <a:lvl4pPr marL="0" indent="0" algn="ctr">
              <a:spcBef>
                <a:spcPts val="0"/>
              </a:spcBef>
              <a:buNone/>
              <a:defRPr sz="1400">
                <a:solidFill>
                  <a:schemeClr val="bg2"/>
                </a:solidFill>
              </a:defRPr>
            </a:lvl4pPr>
            <a:lvl5pPr marL="0" indent="0" algn="ctr">
              <a:spcBef>
                <a:spcPts val="0"/>
              </a:spcBef>
              <a:buNone/>
              <a:defRPr sz="1400">
                <a:solidFill>
                  <a:schemeClr val="bg2"/>
                </a:solidFill>
              </a:defRPr>
            </a:lvl5pPr>
            <a:lvl6pPr marL="0" indent="0" algn="ctr">
              <a:spcBef>
                <a:spcPts val="0"/>
              </a:spcBef>
              <a:buFont typeface="Arial" panose="020B0604020202020204" pitchFamily="34" charset="0"/>
              <a:buNone/>
              <a:defRPr sz="1400">
                <a:solidFill>
                  <a:schemeClr val="bg2"/>
                </a:solidFill>
              </a:defRPr>
            </a:lvl6pPr>
            <a:lvl7pPr marL="0" indent="0" algn="ctr">
              <a:spcBef>
                <a:spcPts val="0"/>
              </a:spcBef>
              <a:buNone/>
              <a:defRPr sz="1400">
                <a:solidFill>
                  <a:schemeClr val="bg2"/>
                </a:solidFill>
              </a:defRPr>
            </a:lvl7pPr>
            <a:lvl8pPr marL="0" indent="0" algn="ctr">
              <a:spcBef>
                <a:spcPts val="0"/>
              </a:spcBef>
              <a:buNone/>
              <a:defRPr sz="1400">
                <a:solidFill>
                  <a:schemeClr val="bg2"/>
                </a:solidFill>
              </a:defRPr>
            </a:lvl8pPr>
          </a:lstStyle>
          <a:p>
            <a:pPr lvl="0"/>
            <a:r>
              <a:rPr lang="en-GB"/>
              <a:t>19k+</a:t>
            </a:r>
            <a:endParaRPr/>
          </a:p>
          <a:p>
            <a:pPr lvl="1"/>
            <a:r>
              <a:rPr lang="en-GB"/>
              <a:t>Teachers in </a:t>
            </a:r>
            <a:br>
              <a:rPr lang="en-GB"/>
            </a:br>
            <a:r>
              <a:rPr lang="en-GB"/>
              <a:t>our Social </a:t>
            </a:r>
            <a:br>
              <a:rPr lang="en-GB"/>
            </a:br>
            <a:r>
              <a:rPr lang="en-GB"/>
              <a:t>Networks</a:t>
            </a:r>
          </a:p>
        </p:txBody>
      </p:sp>
      <p:sp>
        <p:nvSpPr>
          <p:cNvPr id="11" name="Text Placeholder 6">
            <a:extLst>
              <a:ext uri="{FF2B5EF4-FFF2-40B4-BE49-F238E27FC236}">
                <a16:creationId xmlns:a16="http://schemas.microsoft.com/office/drawing/2014/main" id="{EE3E3E04-9D12-CC1E-0EF5-7103A08CD8E9}"/>
              </a:ext>
            </a:extLst>
          </p:cNvPr>
          <p:cNvSpPr>
            <a:spLocks noGrp="1"/>
          </p:cNvSpPr>
          <p:nvPr>
            <p:ph type="body" sz="quarter" idx="31" hasCustomPrompt="1"/>
          </p:nvPr>
        </p:nvSpPr>
        <p:spPr>
          <a:xfrm>
            <a:off x="2893378" y="3533281"/>
            <a:ext cx="1595787" cy="1560323"/>
          </a:xfrm>
          <a:prstGeom prst="ellipse">
            <a:avLst/>
          </a:prstGeom>
          <a:solidFill>
            <a:srgbClr val="004156"/>
          </a:solidFill>
        </p:spPr>
        <p:txBody>
          <a:bodyPr wrap="none" lIns="0" tIns="0" rIns="0" bIns="0" anchor="ctr" anchorCtr="0"/>
          <a:lstStyle>
            <a:lvl1pPr marL="0" indent="0" algn="ctr">
              <a:spcBef>
                <a:spcPts val="0"/>
              </a:spcBef>
              <a:buFont typeface="Segoe UI" panose="020B0502040204020203" pitchFamily="34" charset="0"/>
              <a:buChar char="​"/>
              <a:defRPr sz="3600" b="1" i="0">
                <a:solidFill>
                  <a:srgbClr val="F5F5F5"/>
                </a:solidFill>
                <a:latin typeface="Segoe UI" panose="020B0502040204020203" pitchFamily="34" charset="0"/>
                <a:cs typeface="Segoe UI" panose="020B0502040204020203" pitchFamily="34" charset="0"/>
              </a:defRPr>
            </a:lvl1pPr>
            <a:lvl2pPr marL="0" indent="0" algn="ctr">
              <a:spcBef>
                <a:spcPts val="0"/>
              </a:spcBef>
              <a:buFont typeface="Segoe UI" panose="020B0502040204020203" pitchFamily="34" charset="0"/>
              <a:buChar char="​"/>
              <a:defRPr sz="1400">
                <a:solidFill>
                  <a:srgbClr val="F5F5F5"/>
                </a:solidFill>
                <a:latin typeface="Segoe UI" panose="020B0502040204020203" pitchFamily="34" charset="0"/>
                <a:cs typeface="Segoe UI" panose="020B0502040204020203" pitchFamily="34" charset="0"/>
              </a:defRPr>
            </a:lvl2pPr>
            <a:lvl3pPr marL="0" indent="0" algn="ctr">
              <a:spcBef>
                <a:spcPts val="0"/>
              </a:spcBef>
              <a:buNone/>
              <a:defRPr sz="1400">
                <a:solidFill>
                  <a:schemeClr val="bg2"/>
                </a:solidFill>
              </a:defRPr>
            </a:lvl3pPr>
            <a:lvl4pPr marL="0" indent="0" algn="ctr">
              <a:spcBef>
                <a:spcPts val="0"/>
              </a:spcBef>
              <a:buNone/>
              <a:defRPr sz="1400">
                <a:solidFill>
                  <a:schemeClr val="bg2"/>
                </a:solidFill>
              </a:defRPr>
            </a:lvl4pPr>
            <a:lvl5pPr marL="0" indent="0" algn="ctr">
              <a:spcBef>
                <a:spcPts val="0"/>
              </a:spcBef>
              <a:buNone/>
              <a:defRPr sz="1400">
                <a:solidFill>
                  <a:schemeClr val="bg2"/>
                </a:solidFill>
              </a:defRPr>
            </a:lvl5pPr>
            <a:lvl6pPr marL="0" indent="0" algn="ctr">
              <a:spcBef>
                <a:spcPts val="0"/>
              </a:spcBef>
              <a:buFont typeface="Arial" panose="020B0604020202020204" pitchFamily="34" charset="0"/>
              <a:buNone/>
              <a:defRPr sz="1400">
                <a:solidFill>
                  <a:schemeClr val="bg2"/>
                </a:solidFill>
              </a:defRPr>
            </a:lvl6pPr>
            <a:lvl7pPr marL="0" indent="0" algn="ctr">
              <a:spcBef>
                <a:spcPts val="0"/>
              </a:spcBef>
              <a:buNone/>
              <a:defRPr sz="1400">
                <a:solidFill>
                  <a:schemeClr val="bg2"/>
                </a:solidFill>
              </a:defRPr>
            </a:lvl7pPr>
            <a:lvl8pPr marL="0" indent="0" algn="ctr">
              <a:spcBef>
                <a:spcPts val="0"/>
              </a:spcBef>
              <a:buNone/>
              <a:defRPr sz="1400">
                <a:solidFill>
                  <a:schemeClr val="bg2"/>
                </a:solidFill>
              </a:defRPr>
            </a:lvl8pPr>
          </a:lstStyle>
          <a:p>
            <a:pPr lvl="0"/>
            <a:r>
              <a:rPr lang="en-GB"/>
              <a:t>57%</a:t>
            </a:r>
          </a:p>
          <a:p>
            <a:pPr lvl="1"/>
            <a:r>
              <a:rPr lang="en-GB"/>
              <a:t>Educators </a:t>
            </a:r>
            <a:br>
              <a:rPr lang="en-GB"/>
            </a:br>
            <a:r>
              <a:rPr lang="en-GB"/>
              <a:t>teaching in </a:t>
            </a:r>
            <a:br>
              <a:rPr lang="en-GB"/>
            </a:br>
            <a:r>
              <a:rPr lang="en-GB"/>
              <a:t>LMI schools</a:t>
            </a:r>
          </a:p>
        </p:txBody>
      </p:sp>
      <p:sp>
        <p:nvSpPr>
          <p:cNvPr id="18" name="Text Placeholder 6">
            <a:extLst>
              <a:ext uri="{FF2B5EF4-FFF2-40B4-BE49-F238E27FC236}">
                <a16:creationId xmlns:a16="http://schemas.microsoft.com/office/drawing/2014/main" id="{EB065039-1EE6-BD9E-E0EA-FA008C3DEB92}"/>
              </a:ext>
            </a:extLst>
          </p:cNvPr>
          <p:cNvSpPr>
            <a:spLocks noGrp="1"/>
          </p:cNvSpPr>
          <p:nvPr>
            <p:ph type="body" sz="quarter" idx="32" hasCustomPrompt="1"/>
          </p:nvPr>
        </p:nvSpPr>
        <p:spPr>
          <a:xfrm>
            <a:off x="7497086" y="1849026"/>
            <a:ext cx="1853551" cy="1850636"/>
          </a:xfrm>
          <a:prstGeom prst="ellipse">
            <a:avLst/>
          </a:prstGeom>
          <a:solidFill>
            <a:srgbClr val="004156"/>
          </a:solidFill>
        </p:spPr>
        <p:txBody>
          <a:bodyPr wrap="none" lIns="0" tIns="0" rIns="0" bIns="0" anchor="ctr" anchorCtr="0"/>
          <a:lstStyle>
            <a:lvl1pPr marL="0" indent="0" algn="ctr">
              <a:spcBef>
                <a:spcPts val="0"/>
              </a:spcBef>
              <a:buFont typeface="Segoe UI" panose="020B0502040204020203" pitchFamily="34" charset="0"/>
              <a:buChar char="​"/>
              <a:defRPr sz="3600" b="1" i="0">
                <a:solidFill>
                  <a:srgbClr val="F5F5F5"/>
                </a:solidFill>
                <a:latin typeface="Segoe UI" panose="020B0502040204020203" pitchFamily="34" charset="0"/>
                <a:cs typeface="Segoe UI" panose="020B0502040204020203" pitchFamily="34" charset="0"/>
              </a:defRPr>
            </a:lvl1pPr>
            <a:lvl2pPr marL="0" indent="0" algn="ctr">
              <a:spcBef>
                <a:spcPts val="0"/>
              </a:spcBef>
              <a:buFont typeface="Segoe UI" panose="020B0502040204020203" pitchFamily="34" charset="0"/>
              <a:buChar char="​"/>
              <a:defRPr sz="1400">
                <a:solidFill>
                  <a:srgbClr val="F5F5F5"/>
                </a:solidFill>
                <a:latin typeface="Segoe UI" panose="020B0502040204020203" pitchFamily="34" charset="0"/>
                <a:cs typeface="Segoe UI" panose="020B0502040204020203" pitchFamily="34" charset="0"/>
              </a:defRPr>
            </a:lvl2pPr>
            <a:lvl3pPr marL="0" indent="0" algn="ctr">
              <a:spcBef>
                <a:spcPts val="0"/>
              </a:spcBef>
              <a:buNone/>
              <a:defRPr sz="1400">
                <a:solidFill>
                  <a:schemeClr val="bg2"/>
                </a:solidFill>
              </a:defRPr>
            </a:lvl3pPr>
            <a:lvl4pPr marL="0" indent="0" algn="ctr">
              <a:spcBef>
                <a:spcPts val="0"/>
              </a:spcBef>
              <a:buNone/>
              <a:defRPr sz="1400">
                <a:solidFill>
                  <a:schemeClr val="bg2"/>
                </a:solidFill>
              </a:defRPr>
            </a:lvl4pPr>
            <a:lvl5pPr marL="0" indent="0" algn="ctr">
              <a:spcBef>
                <a:spcPts val="0"/>
              </a:spcBef>
              <a:buNone/>
              <a:defRPr sz="1400">
                <a:solidFill>
                  <a:schemeClr val="bg2"/>
                </a:solidFill>
              </a:defRPr>
            </a:lvl5pPr>
            <a:lvl6pPr marL="0" indent="0" algn="ctr">
              <a:spcBef>
                <a:spcPts val="0"/>
              </a:spcBef>
              <a:buFont typeface="Arial" panose="020B0604020202020204" pitchFamily="34" charset="0"/>
              <a:buNone/>
              <a:defRPr sz="1400">
                <a:solidFill>
                  <a:schemeClr val="bg2"/>
                </a:solidFill>
              </a:defRPr>
            </a:lvl6pPr>
            <a:lvl7pPr marL="0" indent="0" algn="ctr">
              <a:spcBef>
                <a:spcPts val="0"/>
              </a:spcBef>
              <a:buNone/>
              <a:defRPr sz="1400">
                <a:solidFill>
                  <a:schemeClr val="bg2"/>
                </a:solidFill>
              </a:defRPr>
            </a:lvl7pPr>
            <a:lvl8pPr marL="0" indent="0" algn="ctr">
              <a:spcBef>
                <a:spcPts val="0"/>
              </a:spcBef>
              <a:buNone/>
              <a:defRPr sz="1400">
                <a:solidFill>
                  <a:schemeClr val="bg2"/>
                </a:solidFill>
              </a:defRPr>
            </a:lvl8pPr>
          </a:lstStyle>
          <a:p>
            <a:pPr lvl="0"/>
            <a:r>
              <a:rPr lang="en-GB"/>
              <a:t>60k+</a:t>
            </a:r>
          </a:p>
          <a:p>
            <a:pPr marL="0" marR="0" lvl="1" indent="0" algn="ctr" defTabSz="914400" rtl="0" eaLnBrk="1" fontAlgn="auto" latinLnBrk="0" hangingPunct="1">
              <a:lnSpc>
                <a:spcPct val="90000"/>
              </a:lnSpc>
              <a:spcBef>
                <a:spcPts val="0"/>
              </a:spcBef>
              <a:spcAft>
                <a:spcPts val="0"/>
              </a:spcAft>
              <a:buClrTx/>
              <a:buSzTx/>
              <a:buFont typeface="Segoe UI" panose="020B0502040204020203" pitchFamily="34" charset="0"/>
              <a:buChar char="​"/>
              <a:tabLst/>
              <a:defRPr/>
            </a:pPr>
            <a:r>
              <a:rPr lang="en-GB"/>
              <a:t>Teachers active </a:t>
            </a:r>
            <a:br>
              <a:rPr lang="en-GB"/>
            </a:br>
            <a:r>
              <a:rPr lang="en-GB"/>
              <a:t>on digital resources </a:t>
            </a:r>
            <a:br>
              <a:rPr lang="en-GB"/>
            </a:br>
            <a:r>
              <a:rPr lang="en-GB"/>
              <a:t>last year</a:t>
            </a:r>
            <a:endParaRPr/>
          </a:p>
        </p:txBody>
      </p:sp>
      <p:sp>
        <p:nvSpPr>
          <p:cNvPr id="19" name="TextBox 18">
            <a:extLst>
              <a:ext uri="{FF2B5EF4-FFF2-40B4-BE49-F238E27FC236}">
                <a16:creationId xmlns:a16="http://schemas.microsoft.com/office/drawing/2014/main" id="{DD36A7C9-B6C2-7E14-03FB-5A8587ECC09A}"/>
              </a:ext>
            </a:extLst>
          </p:cNvPr>
          <p:cNvSpPr txBox="1"/>
          <p:nvPr userDrawn="1"/>
        </p:nvSpPr>
        <p:spPr>
          <a:xfrm>
            <a:off x="251733" y="6311129"/>
            <a:ext cx="571538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4156"/>
                </a:solidFill>
                <a:latin typeface="Segoe UI" panose="020B0502040204020203" pitchFamily="34" charset="0"/>
                <a:ea typeface="Lato"/>
                <a:cs typeface="Segoe UI" panose="020B0502040204020203" pitchFamily="34" charset="0"/>
                <a:sym typeface="Lato"/>
              </a:rPr>
              <a:t>*This does not include our work with district administrators and families</a:t>
            </a:r>
          </a:p>
        </p:txBody>
      </p:sp>
      <p:sp>
        <p:nvSpPr>
          <p:cNvPr id="2" name="Title 1">
            <a:extLst>
              <a:ext uri="{FF2B5EF4-FFF2-40B4-BE49-F238E27FC236}">
                <a16:creationId xmlns:a16="http://schemas.microsoft.com/office/drawing/2014/main" id="{65C0A190-7F9C-7954-31B9-DBA9D29728D3}"/>
              </a:ext>
            </a:extLst>
          </p:cNvPr>
          <p:cNvSpPr>
            <a:spLocks noGrp="1"/>
          </p:cNvSpPr>
          <p:nvPr>
            <p:ph type="title" hasCustomPrompt="1"/>
          </p:nvPr>
        </p:nvSpPr>
        <p:spPr>
          <a:xfrm>
            <a:off x="402771" y="56614"/>
            <a:ext cx="9407979" cy="1325563"/>
          </a:xfrm>
        </p:spPr>
        <p:txBody>
          <a:bodyPr>
            <a:normAutofit/>
          </a:bodyPr>
          <a:lstStyle>
            <a:lvl1pPr>
              <a:defRPr sz="3600">
                <a:solidFill>
                  <a:srgbClr val="004156"/>
                </a:solidFill>
              </a:defRPr>
            </a:lvl1pPr>
          </a:lstStyle>
          <a:p>
            <a:r>
              <a:rPr lang="en-GB" err="1"/>
              <a:t>Everfi’s</a:t>
            </a:r>
            <a:r>
              <a:rPr lang="en-GB"/>
              <a:t> teacher Network</a:t>
            </a:r>
            <a:endParaRPr/>
          </a:p>
        </p:txBody>
      </p:sp>
      <p:pic>
        <p:nvPicPr>
          <p:cNvPr id="9" name="Graphic 8">
            <a:extLst>
              <a:ext uri="{FF2B5EF4-FFF2-40B4-BE49-F238E27FC236}">
                <a16:creationId xmlns:a16="http://schemas.microsoft.com/office/drawing/2014/main" id="{1ECF6849-6185-6EF3-8C4F-C80705831EFD}"/>
              </a:ext>
            </a:extLst>
          </p:cNvPr>
          <p:cNvPicPr>
            <a:picLocks noChangeAspect="1"/>
          </p:cNvPicPr>
          <p:nvPr userDrawn="1"/>
        </p:nvPicPr>
        <p:blipFill>
          <a:blip r:embed="rId3"/>
          <a:srcRect/>
          <a:stretch/>
        </p:blipFill>
        <p:spPr>
          <a:xfrm>
            <a:off x="9994007" y="6406307"/>
            <a:ext cx="1932892" cy="179005"/>
          </a:xfrm>
          <a:prstGeom prst="rect">
            <a:avLst/>
          </a:prstGeom>
        </p:spPr>
      </p:pic>
    </p:spTree>
    <p:extLst>
      <p:ext uri="{BB962C8B-B14F-4D97-AF65-F5344CB8AC3E}">
        <p14:creationId xmlns:p14="http://schemas.microsoft.com/office/powerpoint/2010/main" val="6495537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cSld name="Testimonal 2">
    <p:bg>
      <p:bgPr>
        <a:solidFill>
          <a:srgbClr val="004156"/>
        </a:solidFill>
        <a:effectLst/>
      </p:bgPr>
    </p:bg>
    <p:spTree>
      <p:nvGrpSpPr>
        <p:cNvPr id="1" name=""/>
        <p:cNvGrpSpPr/>
        <p:nvPr/>
      </p:nvGrpSpPr>
      <p:grpSpPr>
        <a:xfrm>
          <a:off x="0" y="0"/>
          <a:ext cx="0" cy="0"/>
          <a:chOff x="0" y="0"/>
          <a:chExt cx="0" cy="0"/>
        </a:xfrm>
      </p:grpSpPr>
      <p:sp>
        <p:nvSpPr>
          <p:cNvPr id="22" name="Text Placeholder 6">
            <a:extLst>
              <a:ext uri="{FF2B5EF4-FFF2-40B4-BE49-F238E27FC236}">
                <a16:creationId xmlns:a16="http://schemas.microsoft.com/office/drawing/2014/main" id="{DC50FC1D-1DE0-B949-8736-04951D92C784}"/>
              </a:ext>
            </a:extLst>
          </p:cNvPr>
          <p:cNvSpPr>
            <a:spLocks noGrp="1"/>
          </p:cNvSpPr>
          <p:nvPr>
            <p:ph type="body" sz="quarter" idx="24" hasCustomPrompt="1"/>
          </p:nvPr>
        </p:nvSpPr>
        <p:spPr>
          <a:xfrm>
            <a:off x="1540805" y="2367869"/>
            <a:ext cx="9197478" cy="2122261"/>
          </a:xfrm>
        </p:spPr>
        <p:txBody>
          <a:bodyPr/>
          <a:lstStyle>
            <a:lvl1pPr marL="0" indent="0">
              <a:spcBef>
                <a:spcPts val="0"/>
              </a:spcBef>
              <a:buNone/>
              <a:defRPr sz="4000">
                <a:solidFill>
                  <a:schemeClr val="tx1"/>
                </a:solidFill>
              </a:defRPr>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Font typeface="Arial" panose="020B0604020202020204" pitchFamily="34" charset="0"/>
              <a:buNone/>
              <a:defRPr sz="4000"/>
            </a:lvl6pPr>
            <a:lvl7pPr marL="0" indent="0">
              <a:spcBef>
                <a:spcPts val="0"/>
              </a:spcBef>
              <a:buNone/>
              <a:defRPr sz="4000"/>
            </a:lvl7pPr>
            <a:lvl8pPr marL="0" indent="0">
              <a:spcBef>
                <a:spcPts val="0"/>
              </a:spcBef>
              <a:buNone/>
              <a:defRPr sz="4000"/>
            </a:lvl8pPr>
          </a:lstStyle>
          <a:p>
            <a:pPr lvl="0"/>
            <a:r>
              <a:t>Enter testimonial. Please do not add quote marks.</a:t>
            </a:r>
          </a:p>
        </p:txBody>
      </p:sp>
      <p:sp>
        <p:nvSpPr>
          <p:cNvPr id="7" name="Text Placeholder 6">
            <a:extLst>
              <a:ext uri="{FF2B5EF4-FFF2-40B4-BE49-F238E27FC236}">
                <a16:creationId xmlns:a16="http://schemas.microsoft.com/office/drawing/2014/main" id="{3CEFB10C-F9C5-FD65-AFB0-4A15A84D2839}"/>
              </a:ext>
            </a:extLst>
          </p:cNvPr>
          <p:cNvSpPr>
            <a:spLocks noGrp="1"/>
          </p:cNvSpPr>
          <p:nvPr>
            <p:ph type="body" sz="quarter" idx="27" hasCustomPrompt="1"/>
          </p:nvPr>
        </p:nvSpPr>
        <p:spPr>
          <a:xfrm>
            <a:off x="1540805" y="4826000"/>
            <a:ext cx="9221540" cy="419100"/>
          </a:xfrm>
        </p:spPr>
        <p:txBody>
          <a:bodyPr/>
          <a:lstStyle>
            <a:lvl1pPr marL="0" indent="0">
              <a:spcBef>
                <a:spcPts val="0"/>
              </a:spcBef>
              <a:buNone/>
              <a:defRPr sz="2400" b="1">
                <a:solidFill>
                  <a:srgbClr val="00D3FF"/>
                </a:solidFill>
              </a:defRPr>
            </a:lvl1pPr>
            <a:lvl2pPr marL="0" indent="0">
              <a:spcBef>
                <a:spcPts val="0"/>
              </a:spcBef>
              <a:buNone/>
              <a:defRPr sz="2400" b="1">
                <a:solidFill>
                  <a:schemeClr val="tx2"/>
                </a:solidFill>
              </a:defRPr>
            </a:lvl2pPr>
            <a:lvl3pPr marL="0" indent="0">
              <a:spcBef>
                <a:spcPts val="0"/>
              </a:spcBef>
              <a:buNone/>
              <a:defRPr sz="2400" b="1">
                <a:solidFill>
                  <a:schemeClr val="tx2"/>
                </a:solidFill>
              </a:defRPr>
            </a:lvl3pPr>
            <a:lvl4pPr marL="0" indent="0">
              <a:spcBef>
                <a:spcPts val="0"/>
              </a:spcBef>
              <a:buNone/>
              <a:defRPr sz="2400" b="1">
                <a:solidFill>
                  <a:schemeClr val="tx2"/>
                </a:solidFill>
              </a:defRPr>
            </a:lvl4pPr>
            <a:lvl5pPr marL="0" indent="0">
              <a:spcBef>
                <a:spcPts val="0"/>
              </a:spcBef>
              <a:buNone/>
              <a:defRPr sz="2400" b="1">
                <a:solidFill>
                  <a:schemeClr val="tx2"/>
                </a:solidFill>
              </a:defRPr>
            </a:lvl5pPr>
            <a:lvl6pPr marL="0" indent="0">
              <a:spcBef>
                <a:spcPts val="0"/>
              </a:spcBef>
              <a:buFont typeface="Arial" panose="020B0604020202020204" pitchFamily="34" charset="0"/>
              <a:buNone/>
              <a:defRPr sz="2400" b="1">
                <a:solidFill>
                  <a:schemeClr val="tx2"/>
                </a:solidFill>
              </a:defRPr>
            </a:lvl6pPr>
            <a:lvl7pPr marL="0" indent="0">
              <a:spcBef>
                <a:spcPts val="0"/>
              </a:spcBef>
              <a:buNone/>
              <a:defRPr sz="2400" b="1">
                <a:solidFill>
                  <a:schemeClr val="tx2"/>
                </a:solidFill>
              </a:defRPr>
            </a:lvl7pPr>
            <a:lvl8pPr marL="0" indent="0">
              <a:spcBef>
                <a:spcPts val="0"/>
              </a:spcBef>
              <a:buNone/>
              <a:defRPr sz="2400" b="1">
                <a:solidFill>
                  <a:schemeClr val="tx2"/>
                </a:solidFill>
              </a:defRPr>
            </a:lvl8pPr>
          </a:lstStyle>
          <a:p>
            <a:pPr lvl="0"/>
            <a:r>
              <a:rPr err="1"/>
              <a:t>Firstname</a:t>
            </a:r>
            <a:r>
              <a:t> </a:t>
            </a:r>
            <a:r>
              <a:rPr err="1"/>
              <a:t>Lastname</a:t>
            </a:r>
            <a:endParaRPr/>
          </a:p>
        </p:txBody>
      </p:sp>
      <p:sp>
        <p:nvSpPr>
          <p:cNvPr id="8" name="Text Placeholder 6">
            <a:extLst>
              <a:ext uri="{FF2B5EF4-FFF2-40B4-BE49-F238E27FC236}">
                <a16:creationId xmlns:a16="http://schemas.microsoft.com/office/drawing/2014/main" id="{5C00402E-01F7-2B52-0089-105A4437186F}"/>
              </a:ext>
            </a:extLst>
          </p:cNvPr>
          <p:cNvSpPr>
            <a:spLocks noGrp="1"/>
          </p:cNvSpPr>
          <p:nvPr>
            <p:ph type="body" sz="quarter" idx="28" hasCustomPrompt="1"/>
          </p:nvPr>
        </p:nvSpPr>
        <p:spPr>
          <a:xfrm>
            <a:off x="1540805" y="5332542"/>
            <a:ext cx="9221540" cy="848032"/>
          </a:xfrm>
        </p:spPr>
        <p:txBody>
          <a:bodyPr/>
          <a:lstStyle>
            <a:lvl1pPr marL="0" indent="0">
              <a:spcBef>
                <a:spcPts val="0"/>
              </a:spcBef>
              <a:buNone/>
              <a:defRPr sz="2400" b="0" i="1">
                <a:solidFill>
                  <a:srgbClr val="F5F5F5"/>
                </a:solidFill>
              </a:defRPr>
            </a:lvl1pPr>
            <a:lvl2pPr marL="0" indent="0">
              <a:spcBef>
                <a:spcPts val="0"/>
              </a:spcBef>
              <a:buNone/>
              <a:defRPr sz="2400" b="0" i="1">
                <a:solidFill>
                  <a:schemeClr val="tx2"/>
                </a:solidFill>
              </a:defRPr>
            </a:lvl2pPr>
            <a:lvl3pPr marL="0" indent="0">
              <a:spcBef>
                <a:spcPts val="0"/>
              </a:spcBef>
              <a:buNone/>
              <a:defRPr sz="2400" b="0" i="1">
                <a:solidFill>
                  <a:schemeClr val="tx2"/>
                </a:solidFill>
              </a:defRPr>
            </a:lvl3pPr>
            <a:lvl4pPr marL="0" indent="0">
              <a:spcBef>
                <a:spcPts val="0"/>
              </a:spcBef>
              <a:buNone/>
              <a:defRPr sz="2400" b="0" i="1">
                <a:solidFill>
                  <a:schemeClr val="tx2"/>
                </a:solidFill>
              </a:defRPr>
            </a:lvl4pPr>
            <a:lvl5pPr marL="0" indent="0">
              <a:spcBef>
                <a:spcPts val="0"/>
              </a:spcBef>
              <a:buNone/>
              <a:defRPr sz="2400" b="0" i="1">
                <a:solidFill>
                  <a:schemeClr val="tx2"/>
                </a:solidFill>
              </a:defRPr>
            </a:lvl5pPr>
            <a:lvl6pPr marL="0" indent="0">
              <a:spcBef>
                <a:spcPts val="0"/>
              </a:spcBef>
              <a:buFont typeface="Arial" panose="020B0604020202020204" pitchFamily="34" charset="0"/>
              <a:buNone/>
              <a:defRPr sz="2400" b="0" i="1">
                <a:solidFill>
                  <a:schemeClr val="tx2"/>
                </a:solidFill>
              </a:defRPr>
            </a:lvl6pPr>
            <a:lvl7pPr marL="0" indent="0">
              <a:spcBef>
                <a:spcPts val="0"/>
              </a:spcBef>
              <a:buNone/>
              <a:defRPr sz="2400" b="0" i="1">
                <a:solidFill>
                  <a:schemeClr val="tx2"/>
                </a:solidFill>
              </a:defRPr>
            </a:lvl7pPr>
            <a:lvl8pPr marL="0" indent="0">
              <a:spcBef>
                <a:spcPts val="0"/>
              </a:spcBef>
              <a:buNone/>
              <a:defRPr sz="2400" b="0" i="1">
                <a:solidFill>
                  <a:schemeClr val="tx2"/>
                </a:solidFill>
              </a:defRPr>
            </a:lvl8pPr>
          </a:lstStyle>
          <a:p>
            <a:pPr lvl="0"/>
            <a:r>
              <a:t>Title and Organization Name</a:t>
            </a:r>
          </a:p>
        </p:txBody>
      </p:sp>
      <p:pic>
        <p:nvPicPr>
          <p:cNvPr id="2" name="Picture 1" descr="A blue and purple gradient on a black background&#10;&#10;Description automatically generated">
            <a:extLst>
              <a:ext uri="{FF2B5EF4-FFF2-40B4-BE49-F238E27FC236}">
                <a16:creationId xmlns:a16="http://schemas.microsoft.com/office/drawing/2014/main" id="{D18E0D13-4C4E-6D97-5CDA-12E9611C34E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11141"/>
          <a:stretch/>
        </p:blipFill>
        <p:spPr>
          <a:xfrm>
            <a:off x="8484780" y="0"/>
            <a:ext cx="3728485" cy="4297270"/>
          </a:xfrm>
          <a:prstGeom prst="rect">
            <a:avLst/>
          </a:prstGeom>
        </p:spPr>
      </p:pic>
      <p:pic>
        <p:nvPicPr>
          <p:cNvPr id="3" name="Picture 2" descr="A blue and black dot pattern&#10;&#10;Description automatically generated">
            <a:extLst>
              <a:ext uri="{FF2B5EF4-FFF2-40B4-BE49-F238E27FC236}">
                <a16:creationId xmlns:a16="http://schemas.microsoft.com/office/drawing/2014/main" id="{A9A43153-3B28-C37B-E9D0-B8209F8F0821}"/>
              </a:ext>
            </a:extLst>
          </p:cNvPr>
          <p:cNvPicPr>
            <a:picLocks noChangeAspect="1"/>
          </p:cNvPicPr>
          <p:nvPr userDrawn="1"/>
        </p:nvPicPr>
        <p:blipFill rotWithShape="1">
          <a:blip r:embed="rId3" cstate="print">
            <a:alphaModFix amt="40000"/>
            <a:extLst>
              <a:ext uri="{28A0092B-C50C-407E-A947-70E740481C1C}">
                <a14:useLocalDpi xmlns:a14="http://schemas.microsoft.com/office/drawing/2010/main"/>
              </a:ext>
            </a:extLst>
          </a:blip>
          <a:srcRect/>
          <a:stretch/>
        </p:blipFill>
        <p:spPr>
          <a:xfrm>
            <a:off x="6360399" y="0"/>
            <a:ext cx="5366877" cy="2856643"/>
          </a:xfrm>
          <a:prstGeom prst="rect">
            <a:avLst/>
          </a:prstGeom>
        </p:spPr>
      </p:pic>
      <p:pic>
        <p:nvPicPr>
          <p:cNvPr id="5" name="Picture 12">
            <a:extLst>
              <a:ext uri="{FF2B5EF4-FFF2-40B4-BE49-F238E27FC236}">
                <a16:creationId xmlns:a16="http://schemas.microsoft.com/office/drawing/2014/main" id="{DDFEBB76-30B3-CB68-52AE-47B7206FB36F}"/>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860498" y="368981"/>
            <a:ext cx="1629908" cy="1629908"/>
          </a:xfrm>
          <a:prstGeom prst="rect">
            <a:avLst/>
          </a:prstGeom>
        </p:spPr>
      </p:pic>
      <p:pic>
        <p:nvPicPr>
          <p:cNvPr id="4" name="Graphic 3">
            <a:extLst>
              <a:ext uri="{FF2B5EF4-FFF2-40B4-BE49-F238E27FC236}">
                <a16:creationId xmlns:a16="http://schemas.microsoft.com/office/drawing/2014/main" id="{23D14789-0DFF-146E-8680-FCBD9947019F}"/>
              </a:ext>
            </a:extLst>
          </p:cNvPr>
          <p:cNvPicPr>
            <a:picLocks noChangeAspect="1"/>
          </p:cNvPicPr>
          <p:nvPr userDrawn="1"/>
        </p:nvPicPr>
        <p:blipFill>
          <a:blip r:embed="rId6"/>
          <a:srcRect/>
          <a:stretch/>
        </p:blipFill>
        <p:spPr>
          <a:xfrm>
            <a:off x="9994007" y="6406306"/>
            <a:ext cx="1932892" cy="179005"/>
          </a:xfrm>
          <a:prstGeom prst="rect">
            <a:avLst/>
          </a:prstGeom>
        </p:spPr>
      </p:pic>
    </p:spTree>
    <p:extLst>
      <p:ext uri="{BB962C8B-B14F-4D97-AF65-F5344CB8AC3E}">
        <p14:creationId xmlns:p14="http://schemas.microsoft.com/office/powerpoint/2010/main" val="1668222622"/>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hank You">
    <p:bg>
      <p:bgPr>
        <a:solidFill>
          <a:srgbClr val="004156"/>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D890430-E012-E7AE-721C-DFCD459BA796}"/>
              </a:ext>
            </a:extLst>
          </p:cNvPr>
          <p:cNvSpPr>
            <a:spLocks noGrp="1"/>
          </p:cNvSpPr>
          <p:nvPr>
            <p:ph type="body" sz="quarter" idx="13" hasCustomPrompt="1"/>
          </p:nvPr>
        </p:nvSpPr>
        <p:spPr>
          <a:xfrm>
            <a:off x="539407" y="3523375"/>
            <a:ext cx="6604000" cy="1020251"/>
          </a:xfrm>
        </p:spPr>
        <p:txBody>
          <a:bodyPr/>
          <a:lstStyle>
            <a:lvl1pPr marL="0" indent="0">
              <a:spcBef>
                <a:spcPts val="0"/>
              </a:spcBef>
              <a:buNone/>
              <a:defRPr sz="2800">
                <a:solidFill>
                  <a:srgbClr val="00D3FF"/>
                </a:solidFill>
              </a:defRPr>
            </a:lvl1pPr>
            <a:lvl2pPr marL="0" indent="0">
              <a:spcBef>
                <a:spcPts val="0"/>
              </a:spcBef>
              <a:buNone/>
              <a:defRPr sz="2800">
                <a:solidFill>
                  <a:schemeClr val="accent4"/>
                </a:solidFill>
              </a:defRPr>
            </a:lvl2pPr>
            <a:lvl3pPr marL="0" indent="0">
              <a:spcBef>
                <a:spcPts val="0"/>
              </a:spcBef>
              <a:buNone/>
              <a:defRPr sz="2800">
                <a:solidFill>
                  <a:schemeClr val="accent4"/>
                </a:solidFill>
              </a:defRPr>
            </a:lvl3pPr>
            <a:lvl4pPr marL="0" indent="0">
              <a:spcBef>
                <a:spcPts val="0"/>
              </a:spcBef>
              <a:buNone/>
              <a:defRPr sz="2800">
                <a:solidFill>
                  <a:schemeClr val="accent4"/>
                </a:solidFill>
              </a:defRPr>
            </a:lvl4pPr>
            <a:lvl5pPr marL="0" indent="0">
              <a:spcBef>
                <a:spcPts val="0"/>
              </a:spcBef>
              <a:buNone/>
              <a:defRPr sz="2800">
                <a:solidFill>
                  <a:schemeClr val="accent4"/>
                </a:solidFill>
              </a:defRPr>
            </a:lvl5pPr>
            <a:lvl6pPr marL="0" indent="0">
              <a:spcBef>
                <a:spcPts val="0"/>
              </a:spcBef>
              <a:buNone/>
              <a:defRPr sz="2800">
                <a:solidFill>
                  <a:schemeClr val="accent4"/>
                </a:solidFill>
              </a:defRPr>
            </a:lvl6pPr>
            <a:lvl7pPr marL="0" indent="0">
              <a:spcBef>
                <a:spcPts val="0"/>
              </a:spcBef>
              <a:buNone/>
              <a:defRPr sz="2800">
                <a:solidFill>
                  <a:schemeClr val="accent4"/>
                </a:solidFill>
              </a:defRPr>
            </a:lvl7pPr>
            <a:lvl8pPr marL="0" indent="0">
              <a:spcBef>
                <a:spcPts val="0"/>
              </a:spcBef>
              <a:buNone/>
              <a:defRPr sz="2800">
                <a:solidFill>
                  <a:schemeClr val="accent4"/>
                </a:solidFill>
              </a:defRPr>
            </a:lvl8pPr>
            <a:lvl9pPr marL="0" indent="0">
              <a:spcBef>
                <a:spcPts val="0"/>
              </a:spcBef>
              <a:buNone/>
              <a:defRPr sz="2800">
                <a:solidFill>
                  <a:srgbClr val="0CD973"/>
                </a:solidFill>
              </a:defRPr>
            </a:lvl9pPr>
          </a:lstStyle>
          <a:p>
            <a:pPr lvl="0"/>
            <a:r>
              <a:rPr err="1"/>
              <a:t>First.lastname@blackbaud.com</a:t>
            </a:r>
            <a:endParaRPr/>
          </a:p>
        </p:txBody>
      </p:sp>
      <p:sp>
        <p:nvSpPr>
          <p:cNvPr id="35" name="TextBox 34">
            <a:extLst>
              <a:ext uri="{FF2B5EF4-FFF2-40B4-BE49-F238E27FC236}">
                <a16:creationId xmlns:a16="http://schemas.microsoft.com/office/drawing/2014/main" id="{EFAC63ED-BE78-AFDB-47CA-EA02CE66BDE1}"/>
              </a:ext>
            </a:extLst>
          </p:cNvPr>
          <p:cNvSpPr txBox="1"/>
          <p:nvPr/>
        </p:nvSpPr>
        <p:spPr>
          <a:xfrm>
            <a:off x="539407" y="2660759"/>
            <a:ext cx="3486150" cy="756914"/>
          </a:xfrm>
          <a:prstGeom prst="rect">
            <a:avLst/>
          </a:prstGeom>
          <a:noFill/>
        </p:spPr>
        <p:txBody>
          <a:bodyPr wrap="square" lIns="0" tIns="0" rIns="0" bIns="0" rtlCol="0">
            <a:noAutofit/>
          </a:bodyPr>
          <a:lstStyle/>
          <a:p>
            <a:r>
              <a:rPr sz="4000" b="1">
                <a:solidFill>
                  <a:schemeClr val="tx1"/>
                </a:solidFill>
                <a:latin typeface="Segoe UI" panose="020B0502040204020203" pitchFamily="34" charset="0"/>
                <a:cs typeface="Segoe UI" panose="020B0502040204020203" pitchFamily="34" charset="0"/>
              </a:rPr>
              <a:t>Thank you</a:t>
            </a:r>
          </a:p>
        </p:txBody>
      </p:sp>
      <p:pic>
        <p:nvPicPr>
          <p:cNvPr id="4" name="Picture 3">
            <a:extLst>
              <a:ext uri="{FF2B5EF4-FFF2-40B4-BE49-F238E27FC236}">
                <a16:creationId xmlns:a16="http://schemas.microsoft.com/office/drawing/2014/main" id="{FEE01011-F88D-D89D-B240-8B37AB673AF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r="27714"/>
          <a:stretch/>
        </p:blipFill>
        <p:spPr>
          <a:xfrm>
            <a:off x="7006927" y="-63143"/>
            <a:ext cx="5185073" cy="7173035"/>
          </a:xfrm>
          <a:prstGeom prst="rect">
            <a:avLst/>
          </a:prstGeom>
        </p:spPr>
      </p:pic>
      <p:pic>
        <p:nvPicPr>
          <p:cNvPr id="6" name="Picture 5" descr="A blue and black dot pattern&#10;&#10;Description automatically generated">
            <a:extLst>
              <a:ext uri="{FF2B5EF4-FFF2-40B4-BE49-F238E27FC236}">
                <a16:creationId xmlns:a16="http://schemas.microsoft.com/office/drawing/2014/main" id="{660FDDAE-C846-2F6C-9E22-91B949BBCF36}"/>
              </a:ext>
            </a:extLst>
          </p:cNvPr>
          <p:cNvPicPr>
            <a:picLocks noChangeAspect="1"/>
          </p:cNvPicPr>
          <p:nvPr userDrawn="1"/>
        </p:nvPicPr>
        <p:blipFill rotWithShape="1">
          <a:blip r:embed="rId3" cstate="print">
            <a:alphaModFix amt="40000"/>
            <a:extLst>
              <a:ext uri="{28A0092B-C50C-407E-A947-70E740481C1C}">
                <a14:useLocalDpi xmlns:a14="http://schemas.microsoft.com/office/drawing/2010/main"/>
              </a:ext>
            </a:extLst>
          </a:blip>
          <a:srcRect t="5976" r="16220" b="16431"/>
          <a:stretch/>
        </p:blipFill>
        <p:spPr>
          <a:xfrm>
            <a:off x="6234727" y="-1178635"/>
            <a:ext cx="5957273" cy="5517458"/>
          </a:xfrm>
          <a:prstGeom prst="rect">
            <a:avLst/>
          </a:prstGeom>
        </p:spPr>
      </p:pic>
      <p:pic>
        <p:nvPicPr>
          <p:cNvPr id="8" name="Picture 21">
            <a:extLst>
              <a:ext uri="{FF2B5EF4-FFF2-40B4-BE49-F238E27FC236}">
                <a16:creationId xmlns:a16="http://schemas.microsoft.com/office/drawing/2014/main" id="{38EF166C-DA7C-2AEF-EC64-2349BE36A07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rot="19283350">
            <a:off x="7631033" y="353917"/>
            <a:ext cx="2931602" cy="2931602"/>
          </a:xfrm>
          <a:prstGeom prst="rect">
            <a:avLst/>
          </a:prstGeom>
        </p:spPr>
      </p:pic>
      <p:sp>
        <p:nvSpPr>
          <p:cNvPr id="9" name="TextBox 8">
            <a:extLst>
              <a:ext uri="{FF2B5EF4-FFF2-40B4-BE49-F238E27FC236}">
                <a16:creationId xmlns:a16="http://schemas.microsoft.com/office/drawing/2014/main" id="{A5D3BD66-9413-55F0-B581-77DF7D8C73CD}"/>
              </a:ext>
            </a:extLst>
          </p:cNvPr>
          <p:cNvSpPr txBox="1"/>
          <p:nvPr userDrawn="1"/>
        </p:nvSpPr>
        <p:spPr>
          <a:xfrm>
            <a:off x="13354493" y="7910623"/>
            <a:ext cx="184731" cy="369332"/>
          </a:xfrm>
          <a:prstGeom prst="rect">
            <a:avLst/>
          </a:prstGeom>
          <a:noFill/>
        </p:spPr>
        <p:txBody>
          <a:bodyPr wrap="none" rtlCol="0">
            <a:spAutoFit/>
          </a:bodyPr>
          <a:lstStyle/>
          <a:p>
            <a:endParaRPr lang="en-US"/>
          </a:p>
        </p:txBody>
      </p:sp>
      <p:pic>
        <p:nvPicPr>
          <p:cNvPr id="10" name="Picture 9">
            <a:extLst>
              <a:ext uri="{FF2B5EF4-FFF2-40B4-BE49-F238E27FC236}">
                <a16:creationId xmlns:a16="http://schemas.microsoft.com/office/drawing/2014/main" id="{00C6F663-5F87-D0C0-794F-88C23F87A33C}"/>
              </a:ext>
            </a:extLst>
          </p:cNvPr>
          <p:cNvPicPr>
            <a:picLocks noChangeAspect="1"/>
          </p:cNvPicPr>
          <p:nvPr userDrawn="1"/>
        </p:nvPicPr>
        <p:blipFill>
          <a:blip r:embed="rId6"/>
          <a:stretch>
            <a:fillRect/>
          </a:stretch>
        </p:blipFill>
        <p:spPr>
          <a:xfrm>
            <a:off x="520702" y="526825"/>
            <a:ext cx="1953557" cy="606931"/>
          </a:xfrm>
          <a:prstGeom prst="rect">
            <a:avLst/>
          </a:prstGeom>
        </p:spPr>
      </p:pic>
      <p:pic>
        <p:nvPicPr>
          <p:cNvPr id="2" name="Graphic 1">
            <a:extLst>
              <a:ext uri="{FF2B5EF4-FFF2-40B4-BE49-F238E27FC236}">
                <a16:creationId xmlns:a16="http://schemas.microsoft.com/office/drawing/2014/main" id="{EBA691E0-4047-945B-708B-11730F174FBD}"/>
              </a:ext>
            </a:extLst>
          </p:cNvPr>
          <p:cNvPicPr>
            <a:picLocks noChangeAspect="1"/>
          </p:cNvPicPr>
          <p:nvPr userDrawn="1"/>
        </p:nvPicPr>
        <p:blipFill>
          <a:blip r:embed="rId7"/>
          <a:srcRect/>
          <a:stretch/>
        </p:blipFill>
        <p:spPr>
          <a:xfrm>
            <a:off x="9994007" y="6406306"/>
            <a:ext cx="1932892" cy="179005"/>
          </a:xfrm>
          <a:prstGeom prst="rect">
            <a:avLst/>
          </a:prstGeom>
        </p:spPr>
      </p:pic>
    </p:spTree>
    <p:extLst>
      <p:ext uri="{BB962C8B-B14F-4D97-AF65-F5344CB8AC3E}">
        <p14:creationId xmlns:p14="http://schemas.microsoft.com/office/powerpoint/2010/main" val="34876080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ine art">
    <p:bg>
      <p:bgPr>
        <a:solidFill>
          <a:srgbClr val="D5F6FF"/>
        </a:solidFill>
        <a:effectLst/>
      </p:bgPr>
    </p:bg>
    <p:spTree>
      <p:nvGrpSpPr>
        <p:cNvPr id="1" name=""/>
        <p:cNvGrpSpPr/>
        <p:nvPr/>
      </p:nvGrpSpPr>
      <p:grpSpPr>
        <a:xfrm>
          <a:off x="0" y="0"/>
          <a:ext cx="0" cy="0"/>
          <a:chOff x="0" y="0"/>
          <a:chExt cx="0" cy="0"/>
        </a:xfrm>
      </p:grpSpPr>
      <p:sp>
        <p:nvSpPr>
          <p:cNvPr id="9" name="Text Placeholder 5">
            <a:extLst>
              <a:ext uri="{FF2B5EF4-FFF2-40B4-BE49-F238E27FC236}">
                <a16:creationId xmlns:a16="http://schemas.microsoft.com/office/drawing/2014/main" id="{9A052B14-E8D4-0C38-8C52-49D430EC3215}"/>
              </a:ext>
            </a:extLst>
          </p:cNvPr>
          <p:cNvSpPr>
            <a:spLocks noGrp="1"/>
          </p:cNvSpPr>
          <p:nvPr>
            <p:ph type="body" sz="quarter" idx="19" hasCustomPrompt="1"/>
          </p:nvPr>
        </p:nvSpPr>
        <p:spPr>
          <a:xfrm>
            <a:off x="442659" y="463254"/>
            <a:ext cx="5029200" cy="598709"/>
          </a:xfrm>
        </p:spPr>
        <p:txBody>
          <a:bodyPr anchor="b">
            <a:noAutofit/>
          </a:bodyPr>
          <a:lstStyle>
            <a:lvl1pPr marL="0" indent="0">
              <a:spcBef>
                <a:spcPts val="0"/>
              </a:spcBef>
              <a:buNone/>
              <a:defRPr sz="3600" b="1">
                <a:solidFill>
                  <a:srgbClr val="004156"/>
                </a:solidFill>
              </a:defRPr>
            </a:lvl1pPr>
            <a:lvl2pPr marL="0" indent="0">
              <a:spcBef>
                <a:spcPts val="0"/>
              </a:spcBef>
              <a:buNone/>
              <a:defRPr sz="3200" b="1">
                <a:solidFill>
                  <a:schemeClr val="tx2"/>
                </a:solidFill>
              </a:defRPr>
            </a:lvl2pPr>
            <a:lvl3pPr marL="0" indent="0">
              <a:spcBef>
                <a:spcPts val="0"/>
              </a:spcBef>
              <a:buNone/>
              <a:defRPr sz="3200" b="1">
                <a:solidFill>
                  <a:schemeClr val="tx2"/>
                </a:solidFill>
              </a:defRPr>
            </a:lvl3pPr>
            <a:lvl4pPr marL="0" indent="0">
              <a:spcBef>
                <a:spcPts val="0"/>
              </a:spcBef>
              <a:buNone/>
              <a:defRPr sz="3200" b="1">
                <a:solidFill>
                  <a:schemeClr val="tx2"/>
                </a:solidFill>
              </a:defRPr>
            </a:lvl4pPr>
            <a:lvl5pPr marL="0" indent="0">
              <a:spcBef>
                <a:spcPts val="0"/>
              </a:spcBef>
              <a:buNone/>
              <a:defRPr sz="3200" b="1">
                <a:solidFill>
                  <a:schemeClr val="tx2"/>
                </a:solidFill>
              </a:defRPr>
            </a:lvl5pPr>
            <a:lvl6pPr marL="0" indent="0">
              <a:spcBef>
                <a:spcPts val="0"/>
              </a:spcBef>
              <a:buNone/>
              <a:defRPr sz="3200" b="1">
                <a:solidFill>
                  <a:schemeClr val="tx2"/>
                </a:solidFill>
              </a:defRPr>
            </a:lvl6pPr>
            <a:lvl7pPr marL="0" indent="0">
              <a:spcBef>
                <a:spcPts val="0"/>
              </a:spcBef>
              <a:buNone/>
              <a:defRPr sz="3200" b="1">
                <a:solidFill>
                  <a:schemeClr val="tx2"/>
                </a:solidFill>
              </a:defRPr>
            </a:lvl7pPr>
            <a:lvl8pPr marL="0" indent="0">
              <a:spcBef>
                <a:spcPts val="0"/>
              </a:spcBef>
              <a:buNone/>
              <a:defRPr sz="3200" b="1">
                <a:solidFill>
                  <a:schemeClr val="tx2"/>
                </a:solidFill>
              </a:defRPr>
            </a:lvl8pPr>
            <a:lvl9pPr marL="0" indent="0">
              <a:spcBef>
                <a:spcPts val="0"/>
              </a:spcBef>
              <a:buNone/>
              <a:defRPr sz="3200" b="1">
                <a:solidFill>
                  <a:schemeClr val="tx2"/>
                </a:solidFill>
              </a:defRPr>
            </a:lvl9pPr>
          </a:lstStyle>
          <a:p>
            <a:pPr lvl="0"/>
            <a:r>
              <a:rPr lang="en-GB"/>
              <a:t>Line art</a:t>
            </a:r>
            <a:endParaRPr/>
          </a:p>
        </p:txBody>
      </p:sp>
      <p:pic>
        <p:nvPicPr>
          <p:cNvPr id="2" name="Graphic 13">
            <a:extLst>
              <a:ext uri="{FF2B5EF4-FFF2-40B4-BE49-F238E27FC236}">
                <a16:creationId xmlns:a16="http://schemas.microsoft.com/office/drawing/2014/main" id="{C6BC0C10-CD69-96D4-2710-0276CC401DCC}"/>
              </a:ext>
            </a:extLst>
          </p:cNvPr>
          <p:cNvPicPr>
            <a:picLocks noChangeAspect="1"/>
          </p:cNvPicPr>
          <p:nvPr userDrawn="1"/>
        </p:nvPicPr>
        <p:blipFill>
          <a:blip r:embed="rId2"/>
          <a:srcRect/>
          <a:stretch/>
        </p:blipFill>
        <p:spPr>
          <a:xfrm>
            <a:off x="9994012" y="6406307"/>
            <a:ext cx="1932881" cy="179004"/>
          </a:xfrm>
          <a:prstGeom prst="rect">
            <a:avLst/>
          </a:prstGeom>
        </p:spPr>
      </p:pic>
    </p:spTree>
    <p:extLst>
      <p:ext uri="{BB962C8B-B14F-4D97-AF65-F5344CB8AC3E}">
        <p14:creationId xmlns:p14="http://schemas.microsoft.com/office/powerpoint/2010/main" val="1462517705"/>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ine art 2">
    <p:bg>
      <p:bgPr>
        <a:solidFill>
          <a:srgbClr val="004156"/>
        </a:solidFill>
        <a:effectLst/>
      </p:bgPr>
    </p:bg>
    <p:spTree>
      <p:nvGrpSpPr>
        <p:cNvPr id="1" name=""/>
        <p:cNvGrpSpPr/>
        <p:nvPr/>
      </p:nvGrpSpPr>
      <p:grpSpPr>
        <a:xfrm>
          <a:off x="0" y="0"/>
          <a:ext cx="0" cy="0"/>
          <a:chOff x="0" y="0"/>
          <a:chExt cx="0" cy="0"/>
        </a:xfrm>
      </p:grpSpPr>
      <p:sp>
        <p:nvSpPr>
          <p:cNvPr id="9" name="Text Placeholder 5">
            <a:extLst>
              <a:ext uri="{FF2B5EF4-FFF2-40B4-BE49-F238E27FC236}">
                <a16:creationId xmlns:a16="http://schemas.microsoft.com/office/drawing/2014/main" id="{9A052B14-E8D4-0C38-8C52-49D430EC3215}"/>
              </a:ext>
            </a:extLst>
          </p:cNvPr>
          <p:cNvSpPr>
            <a:spLocks noGrp="1"/>
          </p:cNvSpPr>
          <p:nvPr>
            <p:ph type="body" sz="quarter" idx="19" hasCustomPrompt="1"/>
          </p:nvPr>
        </p:nvSpPr>
        <p:spPr>
          <a:xfrm>
            <a:off x="442659" y="463254"/>
            <a:ext cx="5029200" cy="598709"/>
          </a:xfrm>
        </p:spPr>
        <p:txBody>
          <a:bodyPr anchor="b">
            <a:noAutofit/>
          </a:bodyPr>
          <a:lstStyle>
            <a:lvl1pPr marL="0" indent="0">
              <a:spcBef>
                <a:spcPts val="0"/>
              </a:spcBef>
              <a:buNone/>
              <a:defRPr sz="3600" b="1">
                <a:solidFill>
                  <a:schemeClr val="bg1"/>
                </a:solidFill>
              </a:defRPr>
            </a:lvl1pPr>
            <a:lvl2pPr marL="0" indent="0">
              <a:spcBef>
                <a:spcPts val="0"/>
              </a:spcBef>
              <a:buNone/>
              <a:defRPr sz="3200" b="1">
                <a:solidFill>
                  <a:schemeClr val="tx2"/>
                </a:solidFill>
              </a:defRPr>
            </a:lvl2pPr>
            <a:lvl3pPr marL="0" indent="0">
              <a:spcBef>
                <a:spcPts val="0"/>
              </a:spcBef>
              <a:buNone/>
              <a:defRPr sz="3200" b="1">
                <a:solidFill>
                  <a:schemeClr val="tx2"/>
                </a:solidFill>
              </a:defRPr>
            </a:lvl3pPr>
            <a:lvl4pPr marL="0" indent="0">
              <a:spcBef>
                <a:spcPts val="0"/>
              </a:spcBef>
              <a:buNone/>
              <a:defRPr sz="3200" b="1">
                <a:solidFill>
                  <a:schemeClr val="tx2"/>
                </a:solidFill>
              </a:defRPr>
            </a:lvl4pPr>
            <a:lvl5pPr marL="0" indent="0">
              <a:spcBef>
                <a:spcPts val="0"/>
              </a:spcBef>
              <a:buNone/>
              <a:defRPr sz="3200" b="1">
                <a:solidFill>
                  <a:schemeClr val="tx2"/>
                </a:solidFill>
              </a:defRPr>
            </a:lvl5pPr>
            <a:lvl6pPr marL="0" indent="0">
              <a:spcBef>
                <a:spcPts val="0"/>
              </a:spcBef>
              <a:buNone/>
              <a:defRPr sz="3200" b="1">
                <a:solidFill>
                  <a:schemeClr val="tx2"/>
                </a:solidFill>
              </a:defRPr>
            </a:lvl6pPr>
            <a:lvl7pPr marL="0" indent="0">
              <a:spcBef>
                <a:spcPts val="0"/>
              </a:spcBef>
              <a:buNone/>
              <a:defRPr sz="3200" b="1">
                <a:solidFill>
                  <a:schemeClr val="tx2"/>
                </a:solidFill>
              </a:defRPr>
            </a:lvl7pPr>
            <a:lvl8pPr marL="0" indent="0">
              <a:spcBef>
                <a:spcPts val="0"/>
              </a:spcBef>
              <a:buNone/>
              <a:defRPr sz="3200" b="1">
                <a:solidFill>
                  <a:schemeClr val="tx2"/>
                </a:solidFill>
              </a:defRPr>
            </a:lvl8pPr>
            <a:lvl9pPr marL="0" indent="0">
              <a:spcBef>
                <a:spcPts val="0"/>
              </a:spcBef>
              <a:buNone/>
              <a:defRPr sz="3200" b="1">
                <a:solidFill>
                  <a:schemeClr val="tx2"/>
                </a:solidFill>
              </a:defRPr>
            </a:lvl9pPr>
          </a:lstStyle>
          <a:p>
            <a:pPr lvl="0"/>
            <a:r>
              <a:rPr lang="en-GB"/>
              <a:t>Line art</a:t>
            </a:r>
            <a:endParaRPr/>
          </a:p>
        </p:txBody>
      </p:sp>
      <p:pic>
        <p:nvPicPr>
          <p:cNvPr id="2" name="Graphic 1">
            <a:extLst>
              <a:ext uri="{FF2B5EF4-FFF2-40B4-BE49-F238E27FC236}">
                <a16:creationId xmlns:a16="http://schemas.microsoft.com/office/drawing/2014/main" id="{8DB120D3-1026-E718-B387-230AFFDAF42D}"/>
              </a:ext>
            </a:extLst>
          </p:cNvPr>
          <p:cNvPicPr>
            <a:picLocks noChangeAspect="1"/>
          </p:cNvPicPr>
          <p:nvPr userDrawn="1"/>
        </p:nvPicPr>
        <p:blipFill>
          <a:blip r:embed="rId2"/>
          <a:srcRect/>
          <a:stretch/>
        </p:blipFill>
        <p:spPr>
          <a:xfrm>
            <a:off x="9994007" y="6406306"/>
            <a:ext cx="1932892" cy="179005"/>
          </a:xfrm>
          <a:prstGeom prst="rect">
            <a:avLst/>
          </a:prstGeom>
        </p:spPr>
      </p:pic>
    </p:spTree>
    <p:extLst>
      <p:ext uri="{BB962C8B-B14F-4D97-AF65-F5344CB8AC3E}">
        <p14:creationId xmlns:p14="http://schemas.microsoft.com/office/powerpoint/2010/main" val="364289564"/>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Line art">
    <p:bg>
      <p:bgPr>
        <a:solidFill>
          <a:srgbClr val="D5F6FF"/>
        </a:solidFill>
        <a:effectLst/>
      </p:bgPr>
    </p:bg>
    <p:spTree>
      <p:nvGrpSpPr>
        <p:cNvPr id="1" name=""/>
        <p:cNvGrpSpPr/>
        <p:nvPr/>
      </p:nvGrpSpPr>
      <p:grpSpPr>
        <a:xfrm>
          <a:off x="0" y="0"/>
          <a:ext cx="0" cy="0"/>
          <a:chOff x="0" y="0"/>
          <a:chExt cx="0" cy="0"/>
        </a:xfrm>
      </p:grpSpPr>
      <p:sp>
        <p:nvSpPr>
          <p:cNvPr id="9" name="Text Placeholder 5">
            <a:extLst>
              <a:ext uri="{FF2B5EF4-FFF2-40B4-BE49-F238E27FC236}">
                <a16:creationId xmlns:a16="http://schemas.microsoft.com/office/drawing/2014/main" id="{9A052B14-E8D4-0C38-8C52-49D430EC3215}"/>
              </a:ext>
            </a:extLst>
          </p:cNvPr>
          <p:cNvSpPr>
            <a:spLocks noGrp="1"/>
          </p:cNvSpPr>
          <p:nvPr>
            <p:ph type="body" sz="quarter" idx="19" hasCustomPrompt="1"/>
          </p:nvPr>
        </p:nvSpPr>
        <p:spPr>
          <a:xfrm>
            <a:off x="442659" y="463254"/>
            <a:ext cx="5029200" cy="598709"/>
          </a:xfrm>
        </p:spPr>
        <p:txBody>
          <a:bodyPr anchor="b">
            <a:noAutofit/>
          </a:bodyPr>
          <a:lstStyle>
            <a:lvl1pPr marL="0" indent="0">
              <a:spcBef>
                <a:spcPts val="0"/>
              </a:spcBef>
              <a:buNone/>
              <a:defRPr sz="3600" b="1">
                <a:solidFill>
                  <a:srgbClr val="004156"/>
                </a:solidFill>
              </a:defRPr>
            </a:lvl1pPr>
            <a:lvl2pPr marL="0" indent="0">
              <a:spcBef>
                <a:spcPts val="0"/>
              </a:spcBef>
              <a:buNone/>
              <a:defRPr sz="3200" b="1">
                <a:solidFill>
                  <a:schemeClr val="tx2"/>
                </a:solidFill>
              </a:defRPr>
            </a:lvl2pPr>
            <a:lvl3pPr marL="0" indent="0">
              <a:spcBef>
                <a:spcPts val="0"/>
              </a:spcBef>
              <a:buNone/>
              <a:defRPr sz="3200" b="1">
                <a:solidFill>
                  <a:schemeClr val="tx2"/>
                </a:solidFill>
              </a:defRPr>
            </a:lvl3pPr>
            <a:lvl4pPr marL="0" indent="0">
              <a:spcBef>
                <a:spcPts val="0"/>
              </a:spcBef>
              <a:buNone/>
              <a:defRPr sz="3200" b="1">
                <a:solidFill>
                  <a:schemeClr val="tx2"/>
                </a:solidFill>
              </a:defRPr>
            </a:lvl4pPr>
            <a:lvl5pPr marL="0" indent="0">
              <a:spcBef>
                <a:spcPts val="0"/>
              </a:spcBef>
              <a:buNone/>
              <a:defRPr sz="3200" b="1">
                <a:solidFill>
                  <a:schemeClr val="tx2"/>
                </a:solidFill>
              </a:defRPr>
            </a:lvl5pPr>
            <a:lvl6pPr marL="0" indent="0">
              <a:spcBef>
                <a:spcPts val="0"/>
              </a:spcBef>
              <a:buNone/>
              <a:defRPr sz="3200" b="1">
                <a:solidFill>
                  <a:schemeClr val="tx2"/>
                </a:solidFill>
              </a:defRPr>
            </a:lvl6pPr>
            <a:lvl7pPr marL="0" indent="0">
              <a:spcBef>
                <a:spcPts val="0"/>
              </a:spcBef>
              <a:buNone/>
              <a:defRPr sz="3200" b="1">
                <a:solidFill>
                  <a:schemeClr val="tx2"/>
                </a:solidFill>
              </a:defRPr>
            </a:lvl7pPr>
            <a:lvl8pPr marL="0" indent="0">
              <a:spcBef>
                <a:spcPts val="0"/>
              </a:spcBef>
              <a:buNone/>
              <a:defRPr sz="3200" b="1">
                <a:solidFill>
                  <a:schemeClr val="tx2"/>
                </a:solidFill>
              </a:defRPr>
            </a:lvl8pPr>
            <a:lvl9pPr marL="0" indent="0">
              <a:spcBef>
                <a:spcPts val="0"/>
              </a:spcBef>
              <a:buNone/>
              <a:defRPr sz="3200" b="1">
                <a:solidFill>
                  <a:schemeClr val="tx2"/>
                </a:solidFill>
              </a:defRPr>
            </a:lvl9pPr>
          </a:lstStyle>
          <a:p>
            <a:pPr lvl="0"/>
            <a:r>
              <a:rPr lang="en-GB"/>
              <a:t>Icons</a:t>
            </a:r>
            <a:endParaRPr/>
          </a:p>
        </p:txBody>
      </p:sp>
      <p:pic>
        <p:nvPicPr>
          <p:cNvPr id="3" name="Graphic 13">
            <a:extLst>
              <a:ext uri="{FF2B5EF4-FFF2-40B4-BE49-F238E27FC236}">
                <a16:creationId xmlns:a16="http://schemas.microsoft.com/office/drawing/2014/main" id="{C9537C79-F9AF-C64F-2D00-A82DB8C74848}"/>
              </a:ext>
            </a:extLst>
          </p:cNvPr>
          <p:cNvPicPr>
            <a:picLocks noChangeAspect="1"/>
          </p:cNvPicPr>
          <p:nvPr userDrawn="1"/>
        </p:nvPicPr>
        <p:blipFill>
          <a:blip r:embed="rId2"/>
          <a:srcRect/>
          <a:stretch/>
        </p:blipFill>
        <p:spPr>
          <a:xfrm>
            <a:off x="9994012" y="6406307"/>
            <a:ext cx="1932881" cy="179004"/>
          </a:xfrm>
          <a:prstGeom prst="rect">
            <a:avLst/>
          </a:prstGeom>
        </p:spPr>
      </p:pic>
    </p:spTree>
    <p:extLst>
      <p:ext uri="{BB962C8B-B14F-4D97-AF65-F5344CB8AC3E}">
        <p14:creationId xmlns:p14="http://schemas.microsoft.com/office/powerpoint/2010/main" val="4199678427"/>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Line art">
    <p:bg>
      <p:bgPr>
        <a:solidFill>
          <a:srgbClr val="004156"/>
        </a:solidFill>
        <a:effectLst/>
      </p:bgPr>
    </p:bg>
    <p:spTree>
      <p:nvGrpSpPr>
        <p:cNvPr id="1" name=""/>
        <p:cNvGrpSpPr/>
        <p:nvPr/>
      </p:nvGrpSpPr>
      <p:grpSpPr>
        <a:xfrm>
          <a:off x="0" y="0"/>
          <a:ext cx="0" cy="0"/>
          <a:chOff x="0" y="0"/>
          <a:chExt cx="0" cy="0"/>
        </a:xfrm>
      </p:grpSpPr>
      <p:sp>
        <p:nvSpPr>
          <p:cNvPr id="9" name="Text Placeholder 5">
            <a:extLst>
              <a:ext uri="{FF2B5EF4-FFF2-40B4-BE49-F238E27FC236}">
                <a16:creationId xmlns:a16="http://schemas.microsoft.com/office/drawing/2014/main" id="{9A052B14-E8D4-0C38-8C52-49D430EC3215}"/>
              </a:ext>
            </a:extLst>
          </p:cNvPr>
          <p:cNvSpPr>
            <a:spLocks noGrp="1"/>
          </p:cNvSpPr>
          <p:nvPr>
            <p:ph type="body" sz="quarter" idx="19" hasCustomPrompt="1"/>
          </p:nvPr>
        </p:nvSpPr>
        <p:spPr>
          <a:xfrm>
            <a:off x="442659" y="463254"/>
            <a:ext cx="5029200" cy="598709"/>
          </a:xfrm>
        </p:spPr>
        <p:txBody>
          <a:bodyPr anchor="b">
            <a:noAutofit/>
          </a:bodyPr>
          <a:lstStyle>
            <a:lvl1pPr marL="0" indent="0">
              <a:spcBef>
                <a:spcPts val="0"/>
              </a:spcBef>
              <a:buNone/>
              <a:defRPr sz="3600" b="1">
                <a:solidFill>
                  <a:schemeClr val="bg1"/>
                </a:solidFill>
              </a:defRPr>
            </a:lvl1pPr>
            <a:lvl2pPr marL="0" indent="0">
              <a:spcBef>
                <a:spcPts val="0"/>
              </a:spcBef>
              <a:buNone/>
              <a:defRPr sz="3200" b="1">
                <a:solidFill>
                  <a:schemeClr val="tx2"/>
                </a:solidFill>
              </a:defRPr>
            </a:lvl2pPr>
            <a:lvl3pPr marL="0" indent="0">
              <a:spcBef>
                <a:spcPts val="0"/>
              </a:spcBef>
              <a:buNone/>
              <a:defRPr sz="3200" b="1">
                <a:solidFill>
                  <a:schemeClr val="tx2"/>
                </a:solidFill>
              </a:defRPr>
            </a:lvl3pPr>
            <a:lvl4pPr marL="0" indent="0">
              <a:spcBef>
                <a:spcPts val="0"/>
              </a:spcBef>
              <a:buNone/>
              <a:defRPr sz="3200" b="1">
                <a:solidFill>
                  <a:schemeClr val="tx2"/>
                </a:solidFill>
              </a:defRPr>
            </a:lvl4pPr>
            <a:lvl5pPr marL="0" indent="0">
              <a:spcBef>
                <a:spcPts val="0"/>
              </a:spcBef>
              <a:buNone/>
              <a:defRPr sz="3200" b="1">
                <a:solidFill>
                  <a:schemeClr val="tx2"/>
                </a:solidFill>
              </a:defRPr>
            </a:lvl5pPr>
            <a:lvl6pPr marL="0" indent="0">
              <a:spcBef>
                <a:spcPts val="0"/>
              </a:spcBef>
              <a:buNone/>
              <a:defRPr sz="3200" b="1">
                <a:solidFill>
                  <a:schemeClr val="tx2"/>
                </a:solidFill>
              </a:defRPr>
            </a:lvl6pPr>
            <a:lvl7pPr marL="0" indent="0">
              <a:spcBef>
                <a:spcPts val="0"/>
              </a:spcBef>
              <a:buNone/>
              <a:defRPr sz="3200" b="1">
                <a:solidFill>
                  <a:schemeClr val="tx2"/>
                </a:solidFill>
              </a:defRPr>
            </a:lvl7pPr>
            <a:lvl8pPr marL="0" indent="0">
              <a:spcBef>
                <a:spcPts val="0"/>
              </a:spcBef>
              <a:buNone/>
              <a:defRPr sz="3200" b="1">
                <a:solidFill>
                  <a:schemeClr val="tx2"/>
                </a:solidFill>
              </a:defRPr>
            </a:lvl8pPr>
            <a:lvl9pPr marL="0" indent="0">
              <a:spcBef>
                <a:spcPts val="0"/>
              </a:spcBef>
              <a:buNone/>
              <a:defRPr sz="3200" b="1">
                <a:solidFill>
                  <a:schemeClr val="tx2"/>
                </a:solidFill>
              </a:defRPr>
            </a:lvl9pPr>
          </a:lstStyle>
          <a:p>
            <a:pPr lvl="0"/>
            <a:r>
              <a:rPr lang="en-GB"/>
              <a:t>Icons</a:t>
            </a:r>
            <a:endParaRPr/>
          </a:p>
        </p:txBody>
      </p:sp>
      <p:pic>
        <p:nvPicPr>
          <p:cNvPr id="2" name="Graphic 1">
            <a:extLst>
              <a:ext uri="{FF2B5EF4-FFF2-40B4-BE49-F238E27FC236}">
                <a16:creationId xmlns:a16="http://schemas.microsoft.com/office/drawing/2014/main" id="{2D407CF9-355F-F3AE-B94A-1DDDB70DB78B}"/>
              </a:ext>
            </a:extLst>
          </p:cNvPr>
          <p:cNvPicPr>
            <a:picLocks noChangeAspect="1"/>
          </p:cNvPicPr>
          <p:nvPr userDrawn="1"/>
        </p:nvPicPr>
        <p:blipFill>
          <a:blip r:embed="rId2"/>
          <a:srcRect/>
          <a:stretch/>
        </p:blipFill>
        <p:spPr>
          <a:xfrm>
            <a:off x="9994007" y="6406306"/>
            <a:ext cx="1932892" cy="179005"/>
          </a:xfrm>
          <a:prstGeom prst="rect">
            <a:avLst/>
          </a:prstGeom>
        </p:spPr>
      </p:pic>
    </p:spTree>
    <p:extLst>
      <p:ext uri="{BB962C8B-B14F-4D97-AF65-F5344CB8AC3E}">
        <p14:creationId xmlns:p14="http://schemas.microsoft.com/office/powerpoint/2010/main" val="1124100731"/>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A1AED-F2FB-2ECD-2A6E-705A6C7BE20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B322065-5C69-200B-3B9D-AA1CEC8281F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6F1F2B7-3C10-8957-F0F3-6A76A7C10187}"/>
              </a:ext>
            </a:extLst>
          </p:cNvPr>
          <p:cNvSpPr>
            <a:spLocks noGrp="1"/>
          </p:cNvSpPr>
          <p:nvPr>
            <p:ph type="dt" sz="half" idx="10"/>
          </p:nvPr>
        </p:nvSpPr>
        <p:spPr/>
        <p:txBody>
          <a:bodyPr/>
          <a:lstStyle/>
          <a:p>
            <a:fld id="{A3B0311B-947D-D540-931A-4022ECA8F0DC}" type="datetimeFigureOut">
              <a:rPr lang="en-US" smtClean="0"/>
              <a:t>11/15/2023</a:t>
            </a:fld>
            <a:endParaRPr lang="en-US"/>
          </a:p>
        </p:txBody>
      </p:sp>
      <p:sp>
        <p:nvSpPr>
          <p:cNvPr id="5" name="Footer Placeholder 4">
            <a:extLst>
              <a:ext uri="{FF2B5EF4-FFF2-40B4-BE49-F238E27FC236}">
                <a16:creationId xmlns:a16="http://schemas.microsoft.com/office/drawing/2014/main" id="{09A21FE9-5A23-3B2D-5A6E-D35F5F90C0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42F7B9-4F45-D473-BABB-3D971353A6E7}"/>
              </a:ext>
            </a:extLst>
          </p:cNvPr>
          <p:cNvSpPr>
            <a:spLocks noGrp="1"/>
          </p:cNvSpPr>
          <p:nvPr>
            <p:ph type="sldNum" sz="quarter" idx="12"/>
          </p:nvPr>
        </p:nvSpPr>
        <p:spPr>
          <a:xfrm>
            <a:off x="8610600" y="6356350"/>
            <a:ext cx="2743200" cy="365125"/>
          </a:xfrm>
          <a:prstGeom prst="rect">
            <a:avLst/>
          </a:prstGeom>
        </p:spPr>
        <p:txBody>
          <a:bodyPr/>
          <a:lstStyle/>
          <a:p>
            <a:fld id="{FEBF778B-58BF-7142-AA4A-2CA3FCD0AF37}" type="slidenum">
              <a:rPr lang="en-US" smtClean="0"/>
              <a:t>‹#›</a:t>
            </a:fld>
            <a:endParaRPr lang="en-US"/>
          </a:p>
        </p:txBody>
      </p:sp>
      <p:pic>
        <p:nvPicPr>
          <p:cNvPr id="7" name="Graphic 13">
            <a:extLst>
              <a:ext uri="{FF2B5EF4-FFF2-40B4-BE49-F238E27FC236}">
                <a16:creationId xmlns:a16="http://schemas.microsoft.com/office/drawing/2014/main" id="{713DD766-717B-285C-A44B-BAE229DF888A}"/>
              </a:ext>
            </a:extLst>
          </p:cNvPr>
          <p:cNvPicPr>
            <a:picLocks noChangeAspect="1"/>
          </p:cNvPicPr>
          <p:nvPr userDrawn="1"/>
        </p:nvPicPr>
        <p:blipFill>
          <a:blip r:embed="rId2"/>
          <a:srcRect/>
          <a:stretch/>
        </p:blipFill>
        <p:spPr>
          <a:xfrm>
            <a:off x="9994007" y="6406307"/>
            <a:ext cx="1932892" cy="179004"/>
          </a:xfrm>
          <a:prstGeom prst="rect">
            <a:avLst/>
          </a:prstGeom>
        </p:spPr>
      </p:pic>
    </p:spTree>
    <p:extLst>
      <p:ext uri="{BB962C8B-B14F-4D97-AF65-F5344CB8AC3E}">
        <p14:creationId xmlns:p14="http://schemas.microsoft.com/office/powerpoint/2010/main" val="2662192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ver 3">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4A2273C-B1E4-0E9E-5FAF-83E166FAD45B}"/>
              </a:ext>
            </a:extLst>
          </p:cNvPr>
          <p:cNvSpPr>
            <a:spLocks noGrp="1"/>
          </p:cNvSpPr>
          <p:nvPr>
            <p:ph type="dt" sz="half" idx="10"/>
          </p:nvPr>
        </p:nvSpPr>
        <p:spPr/>
        <p:txBody>
          <a:bodyPr/>
          <a:lstStyle/>
          <a:p>
            <a:fld id="{A3B0311B-947D-D540-931A-4022ECA8F0DC}" type="datetimeFigureOut">
              <a:rPr lang="en-US" smtClean="0"/>
              <a:t>11/15/2023</a:t>
            </a:fld>
            <a:endParaRPr lang="en-US"/>
          </a:p>
        </p:txBody>
      </p:sp>
      <p:sp>
        <p:nvSpPr>
          <p:cNvPr id="5" name="Footer Placeholder 4">
            <a:extLst>
              <a:ext uri="{FF2B5EF4-FFF2-40B4-BE49-F238E27FC236}">
                <a16:creationId xmlns:a16="http://schemas.microsoft.com/office/drawing/2014/main" id="{58821AEB-F240-02B7-D94B-E799FC0024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6BE6A-D9CB-9E89-966B-B705ADCB499A}"/>
              </a:ext>
            </a:extLst>
          </p:cNvPr>
          <p:cNvSpPr>
            <a:spLocks noGrp="1"/>
          </p:cNvSpPr>
          <p:nvPr>
            <p:ph type="sldNum" sz="quarter" idx="12"/>
          </p:nvPr>
        </p:nvSpPr>
        <p:spPr/>
        <p:txBody>
          <a:bodyPr/>
          <a:lstStyle/>
          <a:p>
            <a:fld id="{FEBF778B-58BF-7142-AA4A-2CA3FCD0AF37}" type="slidenum">
              <a:rPr lang="en-US" smtClean="0"/>
              <a:t>‹#›</a:t>
            </a:fld>
            <a:endParaRPr lang="en-US"/>
          </a:p>
        </p:txBody>
      </p:sp>
      <p:pic>
        <p:nvPicPr>
          <p:cNvPr id="18" name="Picture 17" descr="A picture containing text, clothing, human face, person&#10;&#10;Description automatically generated" hidden="1">
            <a:extLst>
              <a:ext uri="{FF2B5EF4-FFF2-40B4-BE49-F238E27FC236}">
                <a16:creationId xmlns:a16="http://schemas.microsoft.com/office/drawing/2014/main" id="{C15B3465-31A7-93EA-1274-657FD2202E0A}"/>
              </a:ext>
            </a:extLst>
          </p:cNvPr>
          <p:cNvPicPr>
            <a:picLocks noChangeAspect="1"/>
          </p:cNvPicPr>
          <p:nvPr userDrawn="1"/>
        </p:nvPicPr>
        <p:blipFill>
          <a:blip r:embed="rId2">
            <a:alphaModFix amt="40000"/>
          </a:blip>
          <a:stretch>
            <a:fillRect/>
          </a:stretch>
        </p:blipFill>
        <p:spPr>
          <a:xfrm>
            <a:off x="-773584" y="364512"/>
            <a:ext cx="12965584" cy="6471860"/>
          </a:xfrm>
          <a:prstGeom prst="rect">
            <a:avLst/>
          </a:prstGeom>
        </p:spPr>
      </p:pic>
      <p:sp>
        <p:nvSpPr>
          <p:cNvPr id="12" name="Title 1">
            <a:extLst>
              <a:ext uri="{FF2B5EF4-FFF2-40B4-BE49-F238E27FC236}">
                <a16:creationId xmlns:a16="http://schemas.microsoft.com/office/drawing/2014/main" id="{4FCDD3D1-ECDC-470E-2C41-F311DC97696A}"/>
              </a:ext>
            </a:extLst>
          </p:cNvPr>
          <p:cNvSpPr>
            <a:spLocks noGrp="1"/>
          </p:cNvSpPr>
          <p:nvPr>
            <p:ph type="title"/>
          </p:nvPr>
        </p:nvSpPr>
        <p:spPr>
          <a:xfrm>
            <a:off x="402771" y="2301291"/>
            <a:ext cx="4659086" cy="1325563"/>
          </a:xfrm>
        </p:spPr>
        <p:txBody>
          <a:bodyPr lIns="0" tIns="0" rIns="0" bIns="0">
            <a:normAutofit/>
          </a:bodyPr>
          <a:lstStyle>
            <a:lvl1pPr>
              <a:defRPr sz="4000"/>
            </a:lvl1pPr>
          </a:lstStyle>
          <a:p>
            <a:r>
              <a:rPr lang="en-GB"/>
              <a:t>Click to edit Master title style</a:t>
            </a:r>
            <a:endParaRPr lang="en-US"/>
          </a:p>
        </p:txBody>
      </p:sp>
      <p:sp>
        <p:nvSpPr>
          <p:cNvPr id="13" name="Content Placeholder 2">
            <a:extLst>
              <a:ext uri="{FF2B5EF4-FFF2-40B4-BE49-F238E27FC236}">
                <a16:creationId xmlns:a16="http://schemas.microsoft.com/office/drawing/2014/main" id="{D3007039-4427-DF8C-BD2F-3A363068C864}"/>
              </a:ext>
            </a:extLst>
          </p:cNvPr>
          <p:cNvSpPr>
            <a:spLocks noGrp="1"/>
          </p:cNvSpPr>
          <p:nvPr>
            <p:ph idx="1"/>
          </p:nvPr>
        </p:nvSpPr>
        <p:spPr>
          <a:xfrm>
            <a:off x="415797" y="3480305"/>
            <a:ext cx="4317531" cy="1627357"/>
          </a:xfrm>
          <a:prstGeom prst="rect">
            <a:avLst/>
          </a:prstGeom>
        </p:spPr>
        <p:txBody>
          <a:bodyPr lIns="0" tIns="0" rIns="0">
            <a:normAutofit/>
          </a:bodyPr>
          <a:lstStyle>
            <a:lvl1pPr>
              <a:defRPr sz="2800"/>
            </a:lvl1pPr>
          </a:lstStyle>
          <a:p>
            <a:pPr lvl="0"/>
            <a:r>
              <a:rPr lang="en-GB"/>
              <a:t>Click to edit Master text styles</a:t>
            </a:r>
            <a:endParaRPr lang="en-US"/>
          </a:p>
        </p:txBody>
      </p:sp>
      <p:pic>
        <p:nvPicPr>
          <p:cNvPr id="2" name="Picture 1" descr="A blue and purple gradient on a black background&#10;&#10;Description automatically generated">
            <a:extLst>
              <a:ext uri="{FF2B5EF4-FFF2-40B4-BE49-F238E27FC236}">
                <a16:creationId xmlns:a16="http://schemas.microsoft.com/office/drawing/2014/main" id="{E421BA5B-DC3B-5392-787D-B10E37200D1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41676"/>
          <a:stretch/>
        </p:blipFill>
        <p:spPr>
          <a:xfrm>
            <a:off x="4254500" y="0"/>
            <a:ext cx="8153400" cy="3480305"/>
          </a:xfrm>
          <a:prstGeom prst="rect">
            <a:avLst/>
          </a:prstGeom>
        </p:spPr>
      </p:pic>
      <p:pic>
        <p:nvPicPr>
          <p:cNvPr id="7" name="Picture 6" descr="A blue and black dot pattern&#10;&#10;Description automatically generated">
            <a:extLst>
              <a:ext uri="{FF2B5EF4-FFF2-40B4-BE49-F238E27FC236}">
                <a16:creationId xmlns:a16="http://schemas.microsoft.com/office/drawing/2014/main" id="{0A0BFEE6-2B7F-0096-80EC-034BDFB6DBE4}"/>
              </a:ext>
            </a:extLst>
          </p:cNvPr>
          <p:cNvPicPr>
            <a:picLocks noChangeAspect="1"/>
          </p:cNvPicPr>
          <p:nvPr userDrawn="1"/>
        </p:nvPicPr>
        <p:blipFill rotWithShape="1">
          <a:blip r:embed="rId4" cstate="print">
            <a:alphaModFix amt="40000"/>
            <a:extLst>
              <a:ext uri="{28A0092B-C50C-407E-A947-70E740481C1C}">
                <a14:useLocalDpi xmlns:a14="http://schemas.microsoft.com/office/drawing/2010/main"/>
              </a:ext>
            </a:extLst>
          </a:blip>
          <a:srcRect l="11347" t="23020" r="-4437" b="4005"/>
          <a:stretch/>
        </p:blipFill>
        <p:spPr>
          <a:xfrm>
            <a:off x="4701456" y="0"/>
            <a:ext cx="5896826" cy="4622800"/>
          </a:xfrm>
          <a:prstGeom prst="rect">
            <a:avLst/>
          </a:prstGeom>
        </p:spPr>
      </p:pic>
      <p:sp>
        <p:nvSpPr>
          <p:cNvPr id="34" name="Picture Placeholder 33">
            <a:extLst>
              <a:ext uri="{FF2B5EF4-FFF2-40B4-BE49-F238E27FC236}">
                <a16:creationId xmlns:a16="http://schemas.microsoft.com/office/drawing/2014/main" id="{16356E79-8FB4-3326-22E5-A0E2F8522639}"/>
              </a:ext>
            </a:extLst>
          </p:cNvPr>
          <p:cNvSpPr>
            <a:spLocks noGrp="1"/>
          </p:cNvSpPr>
          <p:nvPr>
            <p:ph type="pic" sz="quarter" idx="13"/>
          </p:nvPr>
        </p:nvSpPr>
        <p:spPr>
          <a:xfrm>
            <a:off x="5284658" y="-203165"/>
            <a:ext cx="7378444" cy="7264329"/>
          </a:xfrm>
          <a:custGeom>
            <a:avLst/>
            <a:gdLst>
              <a:gd name="connsiteX0" fmla="*/ 4721788 w 6965092"/>
              <a:gd name="connsiteY0" fmla="*/ 205 h 6857370"/>
              <a:gd name="connsiteX1" fmla="*/ 5602378 w 6965092"/>
              <a:gd name="connsiteY1" fmla="*/ 689578 h 6857370"/>
              <a:gd name="connsiteX2" fmla="*/ 6933006 w 6965092"/>
              <a:gd name="connsiteY2" fmla="*/ 5690565 h 6857370"/>
              <a:gd name="connsiteX3" fmla="*/ 5805588 w 6965092"/>
              <a:gd name="connsiteY3" fmla="*/ 6827054 h 6857370"/>
              <a:gd name="connsiteX4" fmla="*/ 696411 w 6965092"/>
              <a:gd name="connsiteY4" fmla="*/ 5509710 h 6857370"/>
              <a:gd name="connsiteX5" fmla="*/ 280590 w 6965092"/>
              <a:gd name="connsiteY5" fmla="*/ 3947852 h 6857370"/>
              <a:gd name="connsiteX6" fmla="*/ 4058416 w 6965092"/>
              <a:gd name="connsiteY6" fmla="*/ 264208 h 6857370"/>
              <a:gd name="connsiteX7" fmla="*/ 4721788 w 6965092"/>
              <a:gd name="connsiteY7" fmla="*/ 205 h 685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65092" h="6857370">
                <a:moveTo>
                  <a:pt x="4721788" y="205"/>
                </a:moveTo>
                <a:cubicBezTo>
                  <a:pt x="5111811" y="8379"/>
                  <a:pt x="5488027" y="260953"/>
                  <a:pt x="5602378" y="689578"/>
                </a:cubicBezTo>
                <a:lnTo>
                  <a:pt x="6933006" y="5690565"/>
                </a:lnTo>
                <a:cubicBezTo>
                  <a:pt x="7115244" y="6375641"/>
                  <a:pt x="6491874" y="7004292"/>
                  <a:pt x="5805588" y="6827054"/>
                </a:cubicBezTo>
                <a:lnTo>
                  <a:pt x="696411" y="5509710"/>
                </a:lnTo>
                <a:cubicBezTo>
                  <a:pt x="-3615" y="5329580"/>
                  <a:pt x="-237198" y="4452797"/>
                  <a:pt x="280590" y="3947852"/>
                </a:cubicBezTo>
                <a:lnTo>
                  <a:pt x="4058416" y="264208"/>
                </a:lnTo>
                <a:cubicBezTo>
                  <a:pt x="4248790" y="78380"/>
                  <a:pt x="4487774" y="-4700"/>
                  <a:pt x="4721788" y="205"/>
                </a:cubicBezTo>
                <a:close/>
              </a:path>
            </a:pathLst>
          </a:custGeom>
          <a:ln w="25400">
            <a:solidFill>
              <a:srgbClr val="D5F6FF"/>
            </a:solidFill>
          </a:ln>
        </p:spPr>
        <p:txBody>
          <a:bodyPr wrap="square">
            <a:noAutofit/>
          </a:bodyPr>
          <a:lstStyle/>
          <a:p>
            <a:endParaRPr lang="en-US"/>
          </a:p>
        </p:txBody>
      </p:sp>
    </p:spTree>
    <p:extLst>
      <p:ext uri="{BB962C8B-B14F-4D97-AF65-F5344CB8AC3E}">
        <p14:creationId xmlns:p14="http://schemas.microsoft.com/office/powerpoint/2010/main" val="41016141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6424B-4E0B-6BD3-88FD-AEE57885876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8183D48-0450-834C-C773-8996EF4FEE8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0203C6C-99C1-487B-2624-CE17193CCD8C}"/>
              </a:ext>
            </a:extLst>
          </p:cNvPr>
          <p:cNvSpPr>
            <a:spLocks noGrp="1"/>
          </p:cNvSpPr>
          <p:nvPr>
            <p:ph type="dt" sz="half" idx="10"/>
          </p:nvPr>
        </p:nvSpPr>
        <p:spPr/>
        <p:txBody>
          <a:bodyPr/>
          <a:lstStyle/>
          <a:p>
            <a:fld id="{A3B0311B-947D-D540-931A-4022ECA8F0DC}" type="datetimeFigureOut">
              <a:rPr lang="en-US" smtClean="0"/>
              <a:t>11/15/2023</a:t>
            </a:fld>
            <a:endParaRPr lang="en-US"/>
          </a:p>
        </p:txBody>
      </p:sp>
      <p:sp>
        <p:nvSpPr>
          <p:cNvPr id="5" name="Footer Placeholder 4">
            <a:extLst>
              <a:ext uri="{FF2B5EF4-FFF2-40B4-BE49-F238E27FC236}">
                <a16:creationId xmlns:a16="http://schemas.microsoft.com/office/drawing/2014/main" id="{61EE5090-9E1C-A27E-C7D3-F7DE16AB6C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30FCD7-1C20-46EA-1193-F641A9E77090}"/>
              </a:ext>
            </a:extLst>
          </p:cNvPr>
          <p:cNvSpPr>
            <a:spLocks noGrp="1"/>
          </p:cNvSpPr>
          <p:nvPr>
            <p:ph type="sldNum" sz="quarter" idx="12"/>
          </p:nvPr>
        </p:nvSpPr>
        <p:spPr>
          <a:xfrm>
            <a:off x="8610600" y="6356350"/>
            <a:ext cx="2743200" cy="365125"/>
          </a:xfrm>
          <a:prstGeom prst="rect">
            <a:avLst/>
          </a:prstGeom>
        </p:spPr>
        <p:txBody>
          <a:bodyPr/>
          <a:lstStyle/>
          <a:p>
            <a:fld id="{FEBF778B-58BF-7142-AA4A-2CA3FCD0AF37}" type="slidenum">
              <a:rPr lang="en-US" smtClean="0"/>
              <a:t>‹#›</a:t>
            </a:fld>
            <a:endParaRPr lang="en-US"/>
          </a:p>
        </p:txBody>
      </p:sp>
      <p:pic>
        <p:nvPicPr>
          <p:cNvPr id="7" name="Graphic 13">
            <a:extLst>
              <a:ext uri="{FF2B5EF4-FFF2-40B4-BE49-F238E27FC236}">
                <a16:creationId xmlns:a16="http://schemas.microsoft.com/office/drawing/2014/main" id="{8FD46F60-F1AF-501B-E436-1B93BA609E12}"/>
              </a:ext>
            </a:extLst>
          </p:cNvPr>
          <p:cNvPicPr>
            <a:picLocks noChangeAspect="1"/>
          </p:cNvPicPr>
          <p:nvPr userDrawn="1"/>
        </p:nvPicPr>
        <p:blipFill>
          <a:blip r:embed="rId2"/>
          <a:srcRect/>
          <a:stretch/>
        </p:blipFill>
        <p:spPr>
          <a:xfrm>
            <a:off x="9994007" y="6406307"/>
            <a:ext cx="1932892" cy="179004"/>
          </a:xfrm>
          <a:prstGeom prst="rect">
            <a:avLst/>
          </a:prstGeom>
        </p:spPr>
      </p:pic>
    </p:spTree>
    <p:extLst>
      <p:ext uri="{BB962C8B-B14F-4D97-AF65-F5344CB8AC3E}">
        <p14:creationId xmlns:p14="http://schemas.microsoft.com/office/powerpoint/2010/main" val="5043730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8DA19-1E7A-C164-A66B-A73E64BA6CA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3F11EF2-B83C-98C7-181F-D4DA2879886D}"/>
              </a:ext>
            </a:extLst>
          </p:cNvPr>
          <p:cNvSpPr>
            <a:spLocks noGrp="1"/>
          </p:cNvSpPr>
          <p:nvPr>
            <p:ph sz="half" idx="1"/>
          </p:nvPr>
        </p:nvSpPr>
        <p:spPr>
          <a:xfrm>
            <a:off x="838200" y="1825625"/>
            <a:ext cx="5181600" cy="4351338"/>
          </a:xfrm>
          <a:prstGeom prst="rect">
            <a:avLst/>
          </a:prstGeom>
        </p:spPr>
        <p:txBody>
          <a:bodyPr/>
          <a:lstStyle>
            <a:lvl2pPr>
              <a:defRPr b="0" i="0">
                <a:latin typeface="Segoe UI" panose="020B0502040204020203" pitchFamily="34" charset="0"/>
              </a:defRPr>
            </a:lvl2pPr>
            <a:lvl3pPr>
              <a:defRPr b="0" i="0">
                <a:latin typeface="Segoe UI" panose="020B0502040204020203" pitchFamily="34" charset="0"/>
              </a:defRPr>
            </a:lvl3pPr>
            <a:lvl4pPr>
              <a:defRPr b="0" i="0">
                <a:latin typeface="Segoe UI" panose="020B0502040204020203" pitchFamily="34" charset="0"/>
              </a:defRPr>
            </a:lvl4pPr>
            <a:lvl5pPr>
              <a:defRPr b="0" i="0">
                <a:latin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0AE9621-96AC-7BAF-EEE3-83B1F1B2E3A2}"/>
              </a:ext>
            </a:extLst>
          </p:cNvPr>
          <p:cNvSpPr>
            <a:spLocks noGrp="1"/>
          </p:cNvSpPr>
          <p:nvPr>
            <p:ph sz="half" idx="2"/>
          </p:nvPr>
        </p:nvSpPr>
        <p:spPr>
          <a:xfrm>
            <a:off x="6172200" y="1825625"/>
            <a:ext cx="5181600" cy="4351338"/>
          </a:xfrm>
          <a:prstGeom prst="rect">
            <a:avLst/>
          </a:prstGeom>
        </p:spPr>
        <p:txBody>
          <a:bodyPr/>
          <a:lstStyle>
            <a:lvl2pPr>
              <a:defRPr b="0" i="0">
                <a:latin typeface="Segoe UI" panose="020B0502040204020203" pitchFamily="34" charset="0"/>
              </a:defRPr>
            </a:lvl2pPr>
            <a:lvl3pPr>
              <a:defRPr b="0" i="0">
                <a:latin typeface="Segoe UI" panose="020B0502040204020203" pitchFamily="34" charset="0"/>
              </a:defRPr>
            </a:lvl3pPr>
            <a:lvl4pPr>
              <a:defRPr b="0" i="0">
                <a:latin typeface="Segoe UI" panose="020B0502040204020203" pitchFamily="34" charset="0"/>
              </a:defRPr>
            </a:lvl4pPr>
            <a:lvl5pPr>
              <a:defRPr b="0" i="0">
                <a:latin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2A4761D-4F26-041B-E6F3-80E93DB50EB0}"/>
              </a:ext>
            </a:extLst>
          </p:cNvPr>
          <p:cNvSpPr>
            <a:spLocks noGrp="1"/>
          </p:cNvSpPr>
          <p:nvPr>
            <p:ph type="dt" sz="half" idx="10"/>
          </p:nvPr>
        </p:nvSpPr>
        <p:spPr/>
        <p:txBody>
          <a:bodyPr/>
          <a:lstStyle/>
          <a:p>
            <a:fld id="{A3B0311B-947D-D540-931A-4022ECA8F0DC}" type="datetimeFigureOut">
              <a:rPr lang="en-US" smtClean="0"/>
              <a:t>11/15/2023</a:t>
            </a:fld>
            <a:endParaRPr lang="en-US"/>
          </a:p>
        </p:txBody>
      </p:sp>
      <p:sp>
        <p:nvSpPr>
          <p:cNvPr id="6" name="Footer Placeholder 5">
            <a:extLst>
              <a:ext uri="{FF2B5EF4-FFF2-40B4-BE49-F238E27FC236}">
                <a16:creationId xmlns:a16="http://schemas.microsoft.com/office/drawing/2014/main" id="{286D56EA-7A90-0A46-95D4-B41E32877B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F59ECB-66AE-0406-48CC-46201CE836FB}"/>
              </a:ext>
            </a:extLst>
          </p:cNvPr>
          <p:cNvSpPr>
            <a:spLocks noGrp="1"/>
          </p:cNvSpPr>
          <p:nvPr>
            <p:ph type="sldNum" sz="quarter" idx="12"/>
          </p:nvPr>
        </p:nvSpPr>
        <p:spPr>
          <a:xfrm>
            <a:off x="8610600" y="6356350"/>
            <a:ext cx="2743200" cy="365125"/>
          </a:xfrm>
          <a:prstGeom prst="rect">
            <a:avLst/>
          </a:prstGeom>
        </p:spPr>
        <p:txBody>
          <a:bodyPr/>
          <a:lstStyle/>
          <a:p>
            <a:fld id="{FEBF778B-58BF-7142-AA4A-2CA3FCD0AF37}" type="slidenum">
              <a:rPr lang="en-US" smtClean="0"/>
              <a:t>‹#›</a:t>
            </a:fld>
            <a:endParaRPr lang="en-US"/>
          </a:p>
        </p:txBody>
      </p:sp>
      <p:pic>
        <p:nvPicPr>
          <p:cNvPr id="8" name="Graphic 13">
            <a:extLst>
              <a:ext uri="{FF2B5EF4-FFF2-40B4-BE49-F238E27FC236}">
                <a16:creationId xmlns:a16="http://schemas.microsoft.com/office/drawing/2014/main" id="{605F6CB0-B2D5-07CF-A34E-F7877451523D}"/>
              </a:ext>
            </a:extLst>
          </p:cNvPr>
          <p:cNvPicPr>
            <a:picLocks noChangeAspect="1"/>
          </p:cNvPicPr>
          <p:nvPr userDrawn="1"/>
        </p:nvPicPr>
        <p:blipFill>
          <a:blip r:embed="rId2"/>
          <a:srcRect/>
          <a:stretch/>
        </p:blipFill>
        <p:spPr>
          <a:xfrm>
            <a:off x="9994007" y="6406307"/>
            <a:ext cx="1932892" cy="179004"/>
          </a:xfrm>
          <a:prstGeom prst="rect">
            <a:avLst/>
          </a:prstGeom>
        </p:spPr>
      </p:pic>
    </p:spTree>
    <p:extLst>
      <p:ext uri="{BB962C8B-B14F-4D97-AF65-F5344CB8AC3E}">
        <p14:creationId xmlns:p14="http://schemas.microsoft.com/office/powerpoint/2010/main" val="17959860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AB8C8-C85B-ED30-B554-44F1571DB82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B27E16E-5741-F2F9-BD68-1FA401BE4D0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B04CB73-2102-6FBD-6A27-ABEB2CAAB93B}"/>
              </a:ext>
            </a:extLst>
          </p:cNvPr>
          <p:cNvSpPr>
            <a:spLocks noGrp="1"/>
          </p:cNvSpPr>
          <p:nvPr>
            <p:ph sz="half" idx="2"/>
          </p:nvPr>
        </p:nvSpPr>
        <p:spPr>
          <a:xfrm>
            <a:off x="839788" y="2505075"/>
            <a:ext cx="5157787" cy="3684588"/>
          </a:xfrm>
          <a:prstGeom prst="rect">
            <a:avLst/>
          </a:prstGeom>
        </p:spPr>
        <p:txBody>
          <a:bodyPr/>
          <a:lstStyle>
            <a:lvl2pPr>
              <a:defRPr b="0" i="0">
                <a:latin typeface="Segoe UI" panose="020B0502040204020203" pitchFamily="34" charset="0"/>
              </a:defRPr>
            </a:lvl2pPr>
            <a:lvl3pPr>
              <a:defRPr b="0" i="0">
                <a:latin typeface="Segoe UI" panose="020B0502040204020203" pitchFamily="34" charset="0"/>
              </a:defRPr>
            </a:lvl3pPr>
            <a:lvl4pPr>
              <a:defRPr b="0" i="0">
                <a:latin typeface="Segoe UI" panose="020B0502040204020203" pitchFamily="34" charset="0"/>
              </a:defRPr>
            </a:lvl4pPr>
            <a:lvl5pPr>
              <a:defRPr b="0" i="0">
                <a:latin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603A98B-9D17-EBEB-E6FD-3FCA485D806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76536E4-736C-6FA7-FDA5-A26A845EA67B}"/>
              </a:ext>
            </a:extLst>
          </p:cNvPr>
          <p:cNvSpPr>
            <a:spLocks noGrp="1"/>
          </p:cNvSpPr>
          <p:nvPr>
            <p:ph sz="quarter" idx="4"/>
          </p:nvPr>
        </p:nvSpPr>
        <p:spPr>
          <a:xfrm>
            <a:off x="6172200" y="2505075"/>
            <a:ext cx="5183188" cy="3684588"/>
          </a:xfrm>
          <a:prstGeom prst="rect">
            <a:avLst/>
          </a:prstGeom>
        </p:spPr>
        <p:txBody>
          <a:bodyPr/>
          <a:lstStyle>
            <a:lvl2pPr>
              <a:defRPr b="0" i="0">
                <a:latin typeface="Segoe UI" panose="020B0502040204020203" pitchFamily="34" charset="0"/>
              </a:defRPr>
            </a:lvl2pPr>
            <a:lvl3pPr>
              <a:defRPr b="0" i="0">
                <a:latin typeface="Segoe UI" panose="020B0502040204020203" pitchFamily="34" charset="0"/>
              </a:defRPr>
            </a:lvl3pPr>
            <a:lvl4pPr>
              <a:defRPr b="0" i="0">
                <a:latin typeface="Segoe UI" panose="020B0502040204020203" pitchFamily="34" charset="0"/>
              </a:defRPr>
            </a:lvl4pPr>
            <a:lvl5pPr>
              <a:defRPr b="0" i="0">
                <a:latin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CA69713-AF59-93E3-48F7-E0EAA5202D38}"/>
              </a:ext>
            </a:extLst>
          </p:cNvPr>
          <p:cNvSpPr>
            <a:spLocks noGrp="1"/>
          </p:cNvSpPr>
          <p:nvPr>
            <p:ph type="dt" sz="half" idx="10"/>
          </p:nvPr>
        </p:nvSpPr>
        <p:spPr/>
        <p:txBody>
          <a:bodyPr/>
          <a:lstStyle/>
          <a:p>
            <a:fld id="{A3B0311B-947D-D540-931A-4022ECA8F0DC}" type="datetimeFigureOut">
              <a:rPr lang="en-US" smtClean="0"/>
              <a:t>11/15/2023</a:t>
            </a:fld>
            <a:endParaRPr lang="en-US"/>
          </a:p>
        </p:txBody>
      </p:sp>
      <p:sp>
        <p:nvSpPr>
          <p:cNvPr id="8" name="Footer Placeholder 7">
            <a:extLst>
              <a:ext uri="{FF2B5EF4-FFF2-40B4-BE49-F238E27FC236}">
                <a16:creationId xmlns:a16="http://schemas.microsoft.com/office/drawing/2014/main" id="{8E917026-6777-C24D-932D-3304FF0DD4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7AEACC-06FA-0FAA-6FD2-8AB4FE0D4A8C}"/>
              </a:ext>
            </a:extLst>
          </p:cNvPr>
          <p:cNvSpPr>
            <a:spLocks noGrp="1"/>
          </p:cNvSpPr>
          <p:nvPr>
            <p:ph type="sldNum" sz="quarter" idx="12"/>
          </p:nvPr>
        </p:nvSpPr>
        <p:spPr>
          <a:xfrm>
            <a:off x="8610600" y="6356350"/>
            <a:ext cx="2743200" cy="365125"/>
          </a:xfrm>
          <a:prstGeom prst="rect">
            <a:avLst/>
          </a:prstGeom>
        </p:spPr>
        <p:txBody>
          <a:bodyPr/>
          <a:lstStyle/>
          <a:p>
            <a:fld id="{FEBF778B-58BF-7142-AA4A-2CA3FCD0AF37}" type="slidenum">
              <a:rPr lang="en-US" smtClean="0"/>
              <a:t>‹#›</a:t>
            </a:fld>
            <a:endParaRPr lang="en-US"/>
          </a:p>
        </p:txBody>
      </p:sp>
      <p:pic>
        <p:nvPicPr>
          <p:cNvPr id="10" name="Graphic 13">
            <a:extLst>
              <a:ext uri="{FF2B5EF4-FFF2-40B4-BE49-F238E27FC236}">
                <a16:creationId xmlns:a16="http://schemas.microsoft.com/office/drawing/2014/main" id="{8604AA33-55A9-5D44-CF45-D9590E1F4094}"/>
              </a:ext>
            </a:extLst>
          </p:cNvPr>
          <p:cNvPicPr>
            <a:picLocks noChangeAspect="1"/>
          </p:cNvPicPr>
          <p:nvPr userDrawn="1"/>
        </p:nvPicPr>
        <p:blipFill>
          <a:blip r:embed="rId2"/>
          <a:srcRect/>
          <a:stretch/>
        </p:blipFill>
        <p:spPr>
          <a:xfrm>
            <a:off x="9994007" y="6406307"/>
            <a:ext cx="1932892" cy="179004"/>
          </a:xfrm>
          <a:prstGeom prst="rect">
            <a:avLst/>
          </a:prstGeom>
        </p:spPr>
      </p:pic>
    </p:spTree>
    <p:extLst>
      <p:ext uri="{BB962C8B-B14F-4D97-AF65-F5344CB8AC3E}">
        <p14:creationId xmlns:p14="http://schemas.microsoft.com/office/powerpoint/2010/main" val="15074419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F3C3C-51AF-2B61-450E-FD6049B687B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A8EC73F-0E68-6BDC-540F-142710F0DD8B}"/>
              </a:ext>
            </a:extLst>
          </p:cNvPr>
          <p:cNvSpPr>
            <a:spLocks noGrp="1"/>
          </p:cNvSpPr>
          <p:nvPr>
            <p:ph type="dt" sz="half" idx="10"/>
          </p:nvPr>
        </p:nvSpPr>
        <p:spPr/>
        <p:txBody>
          <a:bodyPr/>
          <a:lstStyle/>
          <a:p>
            <a:fld id="{A3B0311B-947D-D540-931A-4022ECA8F0DC}" type="datetimeFigureOut">
              <a:rPr lang="en-US" smtClean="0"/>
              <a:t>11/15/2023</a:t>
            </a:fld>
            <a:endParaRPr lang="en-US"/>
          </a:p>
        </p:txBody>
      </p:sp>
      <p:sp>
        <p:nvSpPr>
          <p:cNvPr id="4" name="Footer Placeholder 3">
            <a:extLst>
              <a:ext uri="{FF2B5EF4-FFF2-40B4-BE49-F238E27FC236}">
                <a16:creationId xmlns:a16="http://schemas.microsoft.com/office/drawing/2014/main" id="{0C1154E3-92A1-7203-B1F2-BCB186AC32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5EBF9D-E90F-184D-4ED4-EBF151744660}"/>
              </a:ext>
            </a:extLst>
          </p:cNvPr>
          <p:cNvSpPr>
            <a:spLocks noGrp="1"/>
          </p:cNvSpPr>
          <p:nvPr>
            <p:ph type="sldNum" sz="quarter" idx="12"/>
          </p:nvPr>
        </p:nvSpPr>
        <p:spPr>
          <a:xfrm>
            <a:off x="8610600" y="6356350"/>
            <a:ext cx="2743200" cy="365125"/>
          </a:xfrm>
          <a:prstGeom prst="rect">
            <a:avLst/>
          </a:prstGeom>
        </p:spPr>
        <p:txBody>
          <a:bodyPr/>
          <a:lstStyle/>
          <a:p>
            <a:fld id="{FEBF778B-58BF-7142-AA4A-2CA3FCD0AF37}" type="slidenum">
              <a:rPr lang="en-US" smtClean="0"/>
              <a:t>‹#›</a:t>
            </a:fld>
            <a:endParaRPr lang="en-US"/>
          </a:p>
        </p:txBody>
      </p:sp>
      <p:pic>
        <p:nvPicPr>
          <p:cNvPr id="6" name="Graphic 13">
            <a:extLst>
              <a:ext uri="{FF2B5EF4-FFF2-40B4-BE49-F238E27FC236}">
                <a16:creationId xmlns:a16="http://schemas.microsoft.com/office/drawing/2014/main" id="{63E66675-F8A0-A04B-2783-8932C38817ED}"/>
              </a:ext>
            </a:extLst>
          </p:cNvPr>
          <p:cNvPicPr>
            <a:picLocks noChangeAspect="1"/>
          </p:cNvPicPr>
          <p:nvPr userDrawn="1"/>
        </p:nvPicPr>
        <p:blipFill>
          <a:blip r:embed="rId2"/>
          <a:srcRect/>
          <a:stretch/>
        </p:blipFill>
        <p:spPr>
          <a:xfrm>
            <a:off x="9994007" y="6406307"/>
            <a:ext cx="1932892" cy="179004"/>
          </a:xfrm>
          <a:prstGeom prst="rect">
            <a:avLst/>
          </a:prstGeom>
        </p:spPr>
      </p:pic>
    </p:spTree>
    <p:extLst>
      <p:ext uri="{BB962C8B-B14F-4D97-AF65-F5344CB8AC3E}">
        <p14:creationId xmlns:p14="http://schemas.microsoft.com/office/powerpoint/2010/main" val="21695983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5BB94C-FD0F-0804-1DAE-D54E8D34B0F6}"/>
              </a:ext>
            </a:extLst>
          </p:cNvPr>
          <p:cNvSpPr>
            <a:spLocks noGrp="1"/>
          </p:cNvSpPr>
          <p:nvPr>
            <p:ph type="dt" sz="half" idx="10"/>
          </p:nvPr>
        </p:nvSpPr>
        <p:spPr/>
        <p:txBody>
          <a:bodyPr/>
          <a:lstStyle/>
          <a:p>
            <a:fld id="{A3B0311B-947D-D540-931A-4022ECA8F0DC}" type="datetimeFigureOut">
              <a:rPr lang="en-US" smtClean="0"/>
              <a:t>11/15/2023</a:t>
            </a:fld>
            <a:endParaRPr lang="en-US"/>
          </a:p>
        </p:txBody>
      </p:sp>
      <p:sp>
        <p:nvSpPr>
          <p:cNvPr id="3" name="Footer Placeholder 2">
            <a:extLst>
              <a:ext uri="{FF2B5EF4-FFF2-40B4-BE49-F238E27FC236}">
                <a16:creationId xmlns:a16="http://schemas.microsoft.com/office/drawing/2014/main" id="{35F448D5-9338-2C9D-38F4-4EF814E7F0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7FF66C-F2CE-5A98-9549-1DBEE6636D0C}"/>
              </a:ext>
            </a:extLst>
          </p:cNvPr>
          <p:cNvSpPr>
            <a:spLocks noGrp="1"/>
          </p:cNvSpPr>
          <p:nvPr>
            <p:ph type="sldNum" sz="quarter" idx="12"/>
          </p:nvPr>
        </p:nvSpPr>
        <p:spPr>
          <a:xfrm>
            <a:off x="8610600" y="6356350"/>
            <a:ext cx="2743200" cy="365125"/>
          </a:xfrm>
          <a:prstGeom prst="rect">
            <a:avLst/>
          </a:prstGeom>
        </p:spPr>
        <p:txBody>
          <a:bodyPr/>
          <a:lstStyle/>
          <a:p>
            <a:fld id="{FEBF778B-58BF-7142-AA4A-2CA3FCD0AF37}" type="slidenum">
              <a:rPr lang="en-US" smtClean="0"/>
              <a:t>‹#›</a:t>
            </a:fld>
            <a:endParaRPr lang="en-US"/>
          </a:p>
        </p:txBody>
      </p:sp>
      <p:pic>
        <p:nvPicPr>
          <p:cNvPr id="5" name="Graphic 13">
            <a:extLst>
              <a:ext uri="{FF2B5EF4-FFF2-40B4-BE49-F238E27FC236}">
                <a16:creationId xmlns:a16="http://schemas.microsoft.com/office/drawing/2014/main" id="{4980596E-F2FD-E44D-3599-88526039A6D2}"/>
              </a:ext>
            </a:extLst>
          </p:cNvPr>
          <p:cNvPicPr>
            <a:picLocks noChangeAspect="1"/>
          </p:cNvPicPr>
          <p:nvPr userDrawn="1"/>
        </p:nvPicPr>
        <p:blipFill>
          <a:blip r:embed="rId2"/>
          <a:srcRect/>
          <a:stretch/>
        </p:blipFill>
        <p:spPr>
          <a:xfrm>
            <a:off x="9994007" y="6406307"/>
            <a:ext cx="1932892" cy="179004"/>
          </a:xfrm>
          <a:prstGeom prst="rect">
            <a:avLst/>
          </a:prstGeom>
        </p:spPr>
      </p:pic>
    </p:spTree>
    <p:extLst>
      <p:ext uri="{BB962C8B-B14F-4D97-AF65-F5344CB8AC3E}">
        <p14:creationId xmlns:p14="http://schemas.microsoft.com/office/powerpoint/2010/main" val="39856568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F1C6-087D-69AB-8A30-07D051FA508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95EAE12-F760-6C75-EDD0-D7D58EB8A40B}"/>
              </a:ext>
            </a:extLst>
          </p:cNvPr>
          <p:cNvSpPr>
            <a:spLocks noGrp="1"/>
          </p:cNvSpPr>
          <p:nvPr>
            <p:ph idx="1"/>
          </p:nvPr>
        </p:nvSpPr>
        <p:spPr>
          <a:xfrm>
            <a:off x="5183188" y="987425"/>
            <a:ext cx="6172200" cy="4873625"/>
          </a:xfrm>
          <a:prstGeom prst="rect">
            <a:avLst/>
          </a:prstGeom>
        </p:spPr>
        <p:txBody>
          <a:bodyPr/>
          <a:lstStyle>
            <a:lvl1pPr>
              <a:defRPr sz="3200"/>
            </a:lvl1pPr>
            <a:lvl2pPr>
              <a:defRPr sz="2800" b="0" i="0">
                <a:latin typeface="Segoe UI" panose="020B0502040204020203" pitchFamily="34" charset="0"/>
              </a:defRPr>
            </a:lvl2pPr>
            <a:lvl3pPr>
              <a:defRPr sz="2400" b="0" i="0">
                <a:latin typeface="Segoe UI" panose="020B0502040204020203" pitchFamily="34" charset="0"/>
              </a:defRPr>
            </a:lvl3pPr>
            <a:lvl4pPr>
              <a:defRPr sz="2000" b="0" i="0">
                <a:latin typeface="Segoe UI" panose="020B0502040204020203" pitchFamily="34" charset="0"/>
              </a:defRPr>
            </a:lvl4pPr>
            <a:lvl5pPr>
              <a:defRPr sz="2000" b="0" i="0">
                <a:latin typeface="Segoe UI" panose="020B0502040204020203"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EB7184B-82AA-F696-BA2A-3BFC38F57AF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E3638C-9F5C-55E0-5405-5FC11F064CB1}"/>
              </a:ext>
            </a:extLst>
          </p:cNvPr>
          <p:cNvSpPr>
            <a:spLocks noGrp="1"/>
          </p:cNvSpPr>
          <p:nvPr>
            <p:ph type="dt" sz="half" idx="10"/>
          </p:nvPr>
        </p:nvSpPr>
        <p:spPr/>
        <p:txBody>
          <a:bodyPr/>
          <a:lstStyle/>
          <a:p>
            <a:fld id="{A3B0311B-947D-D540-931A-4022ECA8F0DC}" type="datetimeFigureOut">
              <a:rPr lang="en-US" smtClean="0"/>
              <a:t>11/15/2023</a:t>
            </a:fld>
            <a:endParaRPr lang="en-US"/>
          </a:p>
        </p:txBody>
      </p:sp>
      <p:sp>
        <p:nvSpPr>
          <p:cNvPr id="6" name="Footer Placeholder 5">
            <a:extLst>
              <a:ext uri="{FF2B5EF4-FFF2-40B4-BE49-F238E27FC236}">
                <a16:creationId xmlns:a16="http://schemas.microsoft.com/office/drawing/2014/main" id="{A27BA40E-E9CA-0EE7-DB40-F51D5BC774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D055CE-D215-13C7-7C16-EFD4C2F57955}"/>
              </a:ext>
            </a:extLst>
          </p:cNvPr>
          <p:cNvSpPr>
            <a:spLocks noGrp="1"/>
          </p:cNvSpPr>
          <p:nvPr>
            <p:ph type="sldNum" sz="quarter" idx="12"/>
          </p:nvPr>
        </p:nvSpPr>
        <p:spPr>
          <a:xfrm>
            <a:off x="8610600" y="6356350"/>
            <a:ext cx="2743200" cy="365125"/>
          </a:xfrm>
          <a:prstGeom prst="rect">
            <a:avLst/>
          </a:prstGeom>
        </p:spPr>
        <p:txBody>
          <a:bodyPr/>
          <a:lstStyle/>
          <a:p>
            <a:fld id="{FEBF778B-58BF-7142-AA4A-2CA3FCD0AF37}" type="slidenum">
              <a:rPr lang="en-US" smtClean="0"/>
              <a:t>‹#›</a:t>
            </a:fld>
            <a:endParaRPr lang="en-US"/>
          </a:p>
        </p:txBody>
      </p:sp>
      <p:pic>
        <p:nvPicPr>
          <p:cNvPr id="8" name="Graphic 13">
            <a:extLst>
              <a:ext uri="{FF2B5EF4-FFF2-40B4-BE49-F238E27FC236}">
                <a16:creationId xmlns:a16="http://schemas.microsoft.com/office/drawing/2014/main" id="{AE75B6F7-0052-05E0-943C-2A4DC350072E}"/>
              </a:ext>
            </a:extLst>
          </p:cNvPr>
          <p:cNvPicPr>
            <a:picLocks noChangeAspect="1"/>
          </p:cNvPicPr>
          <p:nvPr userDrawn="1"/>
        </p:nvPicPr>
        <p:blipFill>
          <a:blip r:embed="rId2"/>
          <a:srcRect/>
          <a:stretch/>
        </p:blipFill>
        <p:spPr>
          <a:xfrm>
            <a:off x="9994007" y="6406307"/>
            <a:ext cx="1932892" cy="179004"/>
          </a:xfrm>
          <a:prstGeom prst="rect">
            <a:avLst/>
          </a:prstGeom>
        </p:spPr>
      </p:pic>
    </p:spTree>
    <p:extLst>
      <p:ext uri="{BB962C8B-B14F-4D97-AF65-F5344CB8AC3E}">
        <p14:creationId xmlns:p14="http://schemas.microsoft.com/office/powerpoint/2010/main" val="33373266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10F2F-79CF-05A3-E529-BC2E52803FB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678EA9C-32D9-0647-FC5B-28392D85648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A8E73A-F006-F883-9AAA-51D9B34F86D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7C0C7FB-4F3B-4E7F-9640-1088B45B85E7}"/>
              </a:ext>
            </a:extLst>
          </p:cNvPr>
          <p:cNvSpPr>
            <a:spLocks noGrp="1"/>
          </p:cNvSpPr>
          <p:nvPr>
            <p:ph type="dt" sz="half" idx="10"/>
          </p:nvPr>
        </p:nvSpPr>
        <p:spPr/>
        <p:txBody>
          <a:bodyPr/>
          <a:lstStyle/>
          <a:p>
            <a:fld id="{A3B0311B-947D-D540-931A-4022ECA8F0DC}" type="datetimeFigureOut">
              <a:rPr lang="en-US" smtClean="0"/>
              <a:t>11/15/2023</a:t>
            </a:fld>
            <a:endParaRPr lang="en-US"/>
          </a:p>
        </p:txBody>
      </p:sp>
      <p:sp>
        <p:nvSpPr>
          <p:cNvPr id="6" name="Footer Placeholder 5">
            <a:extLst>
              <a:ext uri="{FF2B5EF4-FFF2-40B4-BE49-F238E27FC236}">
                <a16:creationId xmlns:a16="http://schemas.microsoft.com/office/drawing/2014/main" id="{7509F770-08B0-556F-2799-2235DACB83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9C056D-CCFD-1BC8-74F9-A0531940E2DB}"/>
              </a:ext>
            </a:extLst>
          </p:cNvPr>
          <p:cNvSpPr>
            <a:spLocks noGrp="1"/>
          </p:cNvSpPr>
          <p:nvPr>
            <p:ph type="sldNum" sz="quarter" idx="12"/>
          </p:nvPr>
        </p:nvSpPr>
        <p:spPr>
          <a:xfrm>
            <a:off x="8610600" y="6356350"/>
            <a:ext cx="2743200" cy="365125"/>
          </a:xfrm>
          <a:prstGeom prst="rect">
            <a:avLst/>
          </a:prstGeom>
        </p:spPr>
        <p:txBody>
          <a:bodyPr/>
          <a:lstStyle/>
          <a:p>
            <a:fld id="{FEBF778B-58BF-7142-AA4A-2CA3FCD0AF37}" type="slidenum">
              <a:rPr lang="en-US" smtClean="0"/>
              <a:t>‹#›</a:t>
            </a:fld>
            <a:endParaRPr lang="en-US"/>
          </a:p>
        </p:txBody>
      </p:sp>
      <p:pic>
        <p:nvPicPr>
          <p:cNvPr id="8" name="Graphic 13">
            <a:extLst>
              <a:ext uri="{FF2B5EF4-FFF2-40B4-BE49-F238E27FC236}">
                <a16:creationId xmlns:a16="http://schemas.microsoft.com/office/drawing/2014/main" id="{45FEEA90-69E6-0FD7-9C48-68C3C8079D11}"/>
              </a:ext>
            </a:extLst>
          </p:cNvPr>
          <p:cNvPicPr>
            <a:picLocks noChangeAspect="1"/>
          </p:cNvPicPr>
          <p:nvPr userDrawn="1"/>
        </p:nvPicPr>
        <p:blipFill>
          <a:blip r:embed="rId2"/>
          <a:srcRect/>
          <a:stretch/>
        </p:blipFill>
        <p:spPr>
          <a:xfrm>
            <a:off x="9994007" y="6406307"/>
            <a:ext cx="1932892" cy="179004"/>
          </a:xfrm>
          <a:prstGeom prst="rect">
            <a:avLst/>
          </a:prstGeom>
        </p:spPr>
      </p:pic>
    </p:spTree>
    <p:extLst>
      <p:ext uri="{BB962C8B-B14F-4D97-AF65-F5344CB8AC3E}">
        <p14:creationId xmlns:p14="http://schemas.microsoft.com/office/powerpoint/2010/main" val="20427741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7D653-72C4-5B52-E02C-7CFC6086070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B3934A4-D44B-6409-C639-517911983FB9}"/>
              </a:ext>
            </a:extLst>
          </p:cNvPr>
          <p:cNvSpPr>
            <a:spLocks noGrp="1"/>
          </p:cNvSpPr>
          <p:nvPr>
            <p:ph type="body" orient="vert" idx="1"/>
          </p:nvPr>
        </p:nvSpPr>
        <p:spPr>
          <a:xfrm>
            <a:off x="598714" y="3859043"/>
            <a:ext cx="10515600" cy="4351338"/>
          </a:xfrm>
          <a:prstGeom prst="rect">
            <a:avLst/>
          </a:prstGeom>
        </p:spPr>
        <p:txBody>
          <a:bodyPr vert="eaVert"/>
          <a:lstStyle>
            <a:lvl2pPr>
              <a:defRPr b="0" i="0">
                <a:latin typeface="Segoe UI" panose="020B0502040204020203" pitchFamily="34" charset="0"/>
              </a:defRPr>
            </a:lvl2pPr>
            <a:lvl3pPr>
              <a:defRPr b="0" i="0">
                <a:latin typeface="Segoe UI" panose="020B0502040204020203" pitchFamily="34" charset="0"/>
              </a:defRPr>
            </a:lvl3pPr>
            <a:lvl4pPr>
              <a:defRPr b="0" i="0">
                <a:latin typeface="Segoe UI" panose="020B0502040204020203" pitchFamily="34" charset="0"/>
              </a:defRPr>
            </a:lvl4pPr>
            <a:lvl5pPr>
              <a:defRPr b="0" i="0">
                <a:latin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BCC3A4-7273-89F9-2A73-AD34F45EBF72}"/>
              </a:ext>
            </a:extLst>
          </p:cNvPr>
          <p:cNvSpPr>
            <a:spLocks noGrp="1"/>
          </p:cNvSpPr>
          <p:nvPr>
            <p:ph type="dt" sz="half" idx="10"/>
          </p:nvPr>
        </p:nvSpPr>
        <p:spPr/>
        <p:txBody>
          <a:bodyPr/>
          <a:lstStyle/>
          <a:p>
            <a:fld id="{A3B0311B-947D-D540-931A-4022ECA8F0DC}" type="datetimeFigureOut">
              <a:rPr lang="en-US" smtClean="0"/>
              <a:t>11/15/2023</a:t>
            </a:fld>
            <a:endParaRPr lang="en-US"/>
          </a:p>
        </p:txBody>
      </p:sp>
      <p:sp>
        <p:nvSpPr>
          <p:cNvPr id="5" name="Footer Placeholder 4">
            <a:extLst>
              <a:ext uri="{FF2B5EF4-FFF2-40B4-BE49-F238E27FC236}">
                <a16:creationId xmlns:a16="http://schemas.microsoft.com/office/drawing/2014/main" id="{BF96AB86-B26A-DEF5-14BA-A668F303E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6A527C-692D-A574-3ACD-93BD880F2116}"/>
              </a:ext>
            </a:extLst>
          </p:cNvPr>
          <p:cNvSpPr>
            <a:spLocks noGrp="1"/>
          </p:cNvSpPr>
          <p:nvPr>
            <p:ph type="sldNum" sz="quarter" idx="12"/>
          </p:nvPr>
        </p:nvSpPr>
        <p:spPr>
          <a:xfrm>
            <a:off x="8610600" y="6356350"/>
            <a:ext cx="2743200" cy="365125"/>
          </a:xfrm>
          <a:prstGeom prst="rect">
            <a:avLst/>
          </a:prstGeom>
        </p:spPr>
        <p:txBody>
          <a:bodyPr/>
          <a:lstStyle/>
          <a:p>
            <a:fld id="{FEBF778B-58BF-7142-AA4A-2CA3FCD0AF37}" type="slidenum">
              <a:rPr lang="en-US" smtClean="0"/>
              <a:t>‹#›</a:t>
            </a:fld>
            <a:endParaRPr lang="en-US"/>
          </a:p>
        </p:txBody>
      </p:sp>
      <p:pic>
        <p:nvPicPr>
          <p:cNvPr id="7" name="Graphic 13">
            <a:extLst>
              <a:ext uri="{FF2B5EF4-FFF2-40B4-BE49-F238E27FC236}">
                <a16:creationId xmlns:a16="http://schemas.microsoft.com/office/drawing/2014/main" id="{B1D9643F-BE3A-6CBB-5E1E-0AD921476D7E}"/>
              </a:ext>
            </a:extLst>
          </p:cNvPr>
          <p:cNvPicPr>
            <a:picLocks noChangeAspect="1"/>
          </p:cNvPicPr>
          <p:nvPr userDrawn="1"/>
        </p:nvPicPr>
        <p:blipFill>
          <a:blip r:embed="rId2"/>
          <a:srcRect/>
          <a:stretch/>
        </p:blipFill>
        <p:spPr>
          <a:xfrm>
            <a:off x="9994007" y="6406307"/>
            <a:ext cx="1932892" cy="179004"/>
          </a:xfrm>
          <a:prstGeom prst="rect">
            <a:avLst/>
          </a:prstGeom>
        </p:spPr>
      </p:pic>
    </p:spTree>
    <p:extLst>
      <p:ext uri="{BB962C8B-B14F-4D97-AF65-F5344CB8AC3E}">
        <p14:creationId xmlns:p14="http://schemas.microsoft.com/office/powerpoint/2010/main" val="19496015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BF4B24-5E65-9315-A958-D047BDB8A5B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D44DF77-68E6-FD73-151F-869E1C988A56}"/>
              </a:ext>
            </a:extLst>
          </p:cNvPr>
          <p:cNvSpPr>
            <a:spLocks noGrp="1"/>
          </p:cNvSpPr>
          <p:nvPr>
            <p:ph type="body" orient="vert" idx="1"/>
          </p:nvPr>
        </p:nvSpPr>
        <p:spPr>
          <a:xfrm>
            <a:off x="838200" y="365125"/>
            <a:ext cx="7734300" cy="5811838"/>
          </a:xfrm>
          <a:prstGeom prst="rect">
            <a:avLst/>
          </a:prstGeom>
        </p:spPr>
        <p:txBody>
          <a:bodyPr vert="eaVert"/>
          <a:lstStyle>
            <a:lvl2pPr>
              <a:defRPr b="0" i="0">
                <a:latin typeface="Segoe UI" panose="020B0502040204020203" pitchFamily="34" charset="0"/>
              </a:defRPr>
            </a:lvl2pPr>
            <a:lvl3pPr>
              <a:defRPr b="0" i="0">
                <a:latin typeface="Segoe UI" panose="020B0502040204020203" pitchFamily="34" charset="0"/>
              </a:defRPr>
            </a:lvl3pPr>
            <a:lvl4pPr>
              <a:defRPr b="0" i="0">
                <a:latin typeface="Segoe UI" panose="020B0502040204020203" pitchFamily="34" charset="0"/>
              </a:defRPr>
            </a:lvl4pPr>
            <a:lvl5pPr>
              <a:defRPr b="0" i="0">
                <a:latin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31E15BB-0DC1-59C0-671D-600DB9A3CB48}"/>
              </a:ext>
            </a:extLst>
          </p:cNvPr>
          <p:cNvSpPr>
            <a:spLocks noGrp="1"/>
          </p:cNvSpPr>
          <p:nvPr>
            <p:ph type="dt" sz="half" idx="10"/>
          </p:nvPr>
        </p:nvSpPr>
        <p:spPr/>
        <p:txBody>
          <a:bodyPr/>
          <a:lstStyle/>
          <a:p>
            <a:fld id="{A3B0311B-947D-D540-931A-4022ECA8F0DC}" type="datetimeFigureOut">
              <a:rPr lang="en-US" smtClean="0"/>
              <a:t>11/15/2023</a:t>
            </a:fld>
            <a:endParaRPr lang="en-US"/>
          </a:p>
        </p:txBody>
      </p:sp>
      <p:sp>
        <p:nvSpPr>
          <p:cNvPr id="5" name="Footer Placeholder 4">
            <a:extLst>
              <a:ext uri="{FF2B5EF4-FFF2-40B4-BE49-F238E27FC236}">
                <a16:creationId xmlns:a16="http://schemas.microsoft.com/office/drawing/2014/main" id="{894CAEB9-5373-D80C-AE2C-AA877CBAD9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1627B9-4754-E84E-33BA-3B1CBD48FE83}"/>
              </a:ext>
            </a:extLst>
          </p:cNvPr>
          <p:cNvSpPr>
            <a:spLocks noGrp="1"/>
          </p:cNvSpPr>
          <p:nvPr>
            <p:ph type="sldNum" sz="quarter" idx="12"/>
          </p:nvPr>
        </p:nvSpPr>
        <p:spPr>
          <a:xfrm>
            <a:off x="8610600" y="6356350"/>
            <a:ext cx="2743200" cy="365125"/>
          </a:xfrm>
          <a:prstGeom prst="rect">
            <a:avLst/>
          </a:prstGeom>
        </p:spPr>
        <p:txBody>
          <a:bodyPr/>
          <a:lstStyle/>
          <a:p>
            <a:fld id="{FEBF778B-58BF-7142-AA4A-2CA3FCD0AF37}" type="slidenum">
              <a:rPr lang="en-US" smtClean="0"/>
              <a:t>‹#›</a:t>
            </a:fld>
            <a:endParaRPr lang="en-US"/>
          </a:p>
        </p:txBody>
      </p:sp>
      <p:pic>
        <p:nvPicPr>
          <p:cNvPr id="7" name="Graphic 13">
            <a:extLst>
              <a:ext uri="{FF2B5EF4-FFF2-40B4-BE49-F238E27FC236}">
                <a16:creationId xmlns:a16="http://schemas.microsoft.com/office/drawing/2014/main" id="{8CE87224-9299-50D7-CC85-D5CCADA724F6}"/>
              </a:ext>
            </a:extLst>
          </p:cNvPr>
          <p:cNvPicPr>
            <a:picLocks noChangeAspect="1"/>
          </p:cNvPicPr>
          <p:nvPr userDrawn="1"/>
        </p:nvPicPr>
        <p:blipFill>
          <a:blip r:embed="rId2"/>
          <a:srcRect/>
          <a:stretch/>
        </p:blipFill>
        <p:spPr>
          <a:xfrm>
            <a:off x="9994007" y="6406307"/>
            <a:ext cx="1932892" cy="179004"/>
          </a:xfrm>
          <a:prstGeom prst="rect">
            <a:avLst/>
          </a:prstGeom>
        </p:spPr>
      </p:pic>
    </p:spTree>
    <p:extLst>
      <p:ext uri="{BB962C8B-B14F-4D97-AF65-F5344CB8AC3E}">
        <p14:creationId xmlns:p14="http://schemas.microsoft.com/office/powerpoint/2010/main" val="1200832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bg>
      <p:bgPr>
        <a:solidFill>
          <a:srgbClr val="B061F2"/>
        </a:solidFill>
        <a:effectLst/>
      </p:bgPr>
    </p:bg>
    <p:spTree>
      <p:nvGrpSpPr>
        <p:cNvPr id="1" name=""/>
        <p:cNvGrpSpPr/>
        <p:nvPr/>
      </p:nvGrpSpPr>
      <p:grpSpPr>
        <a:xfrm>
          <a:off x="0" y="0"/>
          <a:ext cx="0" cy="0"/>
          <a:chOff x="0" y="0"/>
          <a:chExt cx="0" cy="0"/>
        </a:xfrm>
      </p:grpSpPr>
      <p:pic>
        <p:nvPicPr>
          <p:cNvPr id="5" name="Picture 4" descr="A purple line on a black background&#10;&#10;Description automatically generated">
            <a:extLst>
              <a:ext uri="{FF2B5EF4-FFF2-40B4-BE49-F238E27FC236}">
                <a16:creationId xmlns:a16="http://schemas.microsoft.com/office/drawing/2014/main" id="{3C069FF6-CB24-A451-E305-809FFC2CEE2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232031" y="-12437"/>
            <a:ext cx="7959969" cy="8050864"/>
          </a:xfrm>
          <a:prstGeom prst="rect">
            <a:avLst/>
          </a:prstGeom>
        </p:spPr>
      </p:pic>
      <p:sp>
        <p:nvSpPr>
          <p:cNvPr id="12" name="Text Placeholder 20">
            <a:extLst>
              <a:ext uri="{FF2B5EF4-FFF2-40B4-BE49-F238E27FC236}">
                <a16:creationId xmlns:a16="http://schemas.microsoft.com/office/drawing/2014/main" id="{A34320FE-9AFD-2911-9B92-C1DA3B9BDB52}"/>
              </a:ext>
            </a:extLst>
          </p:cNvPr>
          <p:cNvSpPr>
            <a:spLocks noGrp="1"/>
          </p:cNvSpPr>
          <p:nvPr>
            <p:ph type="body" sz="quarter" idx="21" hasCustomPrompt="1"/>
          </p:nvPr>
        </p:nvSpPr>
        <p:spPr>
          <a:xfrm>
            <a:off x="549121" y="2560780"/>
            <a:ext cx="5941325" cy="698500"/>
          </a:xfrm>
        </p:spPr>
        <p:txBody>
          <a:bodyPr>
            <a:noAutofit/>
          </a:bodyPr>
          <a:lstStyle>
            <a:lvl1pPr>
              <a:defRPr sz="4000">
                <a:solidFill>
                  <a:schemeClr val="tx1"/>
                </a:solidFill>
              </a:defRPr>
            </a:lvl1pPr>
          </a:lstStyle>
          <a:p>
            <a:pPr lvl="0"/>
            <a:r>
              <a:rPr lang="en-US"/>
              <a:t>Section Divider</a:t>
            </a:r>
          </a:p>
        </p:txBody>
      </p:sp>
      <p:sp>
        <p:nvSpPr>
          <p:cNvPr id="13" name="Text Placeholder 23">
            <a:extLst>
              <a:ext uri="{FF2B5EF4-FFF2-40B4-BE49-F238E27FC236}">
                <a16:creationId xmlns:a16="http://schemas.microsoft.com/office/drawing/2014/main" id="{2A9BA0BD-1509-451E-94A4-9B58BDFD4167}"/>
              </a:ext>
            </a:extLst>
          </p:cNvPr>
          <p:cNvSpPr>
            <a:spLocks noGrp="1"/>
          </p:cNvSpPr>
          <p:nvPr>
            <p:ph type="body" sz="quarter" idx="22" hasCustomPrompt="1"/>
          </p:nvPr>
        </p:nvSpPr>
        <p:spPr>
          <a:xfrm>
            <a:off x="549275" y="3332163"/>
            <a:ext cx="4327525" cy="881062"/>
          </a:xfrm>
        </p:spPr>
        <p:txBody>
          <a:bodyPr>
            <a:normAutofit/>
          </a:bodyPr>
          <a:lstStyle>
            <a:lvl1pPr>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Subheading</a:t>
            </a:r>
          </a:p>
        </p:txBody>
      </p:sp>
      <p:pic>
        <p:nvPicPr>
          <p:cNvPr id="4" name="Graphic 3">
            <a:extLst>
              <a:ext uri="{FF2B5EF4-FFF2-40B4-BE49-F238E27FC236}">
                <a16:creationId xmlns:a16="http://schemas.microsoft.com/office/drawing/2014/main" id="{DA7F3836-86E2-9C75-1189-86DF13293057}"/>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994006" y="6406306"/>
            <a:ext cx="1932894" cy="179005"/>
          </a:xfrm>
          <a:prstGeom prst="rect">
            <a:avLst/>
          </a:prstGeom>
        </p:spPr>
      </p:pic>
    </p:spTree>
    <p:extLst>
      <p:ext uri="{BB962C8B-B14F-4D97-AF65-F5344CB8AC3E}">
        <p14:creationId xmlns:p14="http://schemas.microsoft.com/office/powerpoint/2010/main" val="3274392209"/>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Section divider 1">
    <p:bg>
      <p:bgPr>
        <a:solidFill>
          <a:srgbClr val="EFDFFC"/>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FEBA92-3FAE-A8CE-837C-D3C2F672A8B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349573" y="-1"/>
            <a:ext cx="6849034" cy="6518417"/>
          </a:xfrm>
          <a:prstGeom prst="rect">
            <a:avLst/>
          </a:prstGeom>
        </p:spPr>
      </p:pic>
      <p:pic>
        <p:nvPicPr>
          <p:cNvPr id="19" name="Picture 8">
            <a:extLst>
              <a:ext uri="{FF2B5EF4-FFF2-40B4-BE49-F238E27FC236}">
                <a16:creationId xmlns:a16="http://schemas.microsoft.com/office/drawing/2014/main" id="{B38E5CC0-E263-19E2-0142-C70E5395A17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5342966" y="15836"/>
            <a:ext cx="2812643" cy="2812643"/>
          </a:xfrm>
          <a:prstGeom prst="rect">
            <a:avLst/>
          </a:prstGeom>
        </p:spPr>
      </p:pic>
      <p:pic>
        <p:nvPicPr>
          <p:cNvPr id="20" name="Picture 12">
            <a:extLst>
              <a:ext uri="{FF2B5EF4-FFF2-40B4-BE49-F238E27FC236}">
                <a16:creationId xmlns:a16="http://schemas.microsoft.com/office/drawing/2014/main" id="{28D8947B-E43A-8160-D08F-6E96B45F41A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372166" y="3683465"/>
            <a:ext cx="2777932" cy="2777932"/>
          </a:xfrm>
          <a:prstGeom prst="rect">
            <a:avLst/>
          </a:prstGeom>
        </p:spPr>
      </p:pic>
      <p:sp>
        <p:nvSpPr>
          <p:cNvPr id="7" name="Text Placeholder 20">
            <a:extLst>
              <a:ext uri="{FF2B5EF4-FFF2-40B4-BE49-F238E27FC236}">
                <a16:creationId xmlns:a16="http://schemas.microsoft.com/office/drawing/2014/main" id="{1EEC228B-8977-0714-E28C-192FF2EC633A}"/>
              </a:ext>
            </a:extLst>
          </p:cNvPr>
          <p:cNvSpPr>
            <a:spLocks noGrp="1"/>
          </p:cNvSpPr>
          <p:nvPr>
            <p:ph type="body" sz="quarter" idx="21" hasCustomPrompt="1"/>
          </p:nvPr>
        </p:nvSpPr>
        <p:spPr>
          <a:xfrm>
            <a:off x="549121" y="2560780"/>
            <a:ext cx="5941325" cy="698500"/>
          </a:xfrm>
        </p:spPr>
        <p:txBody>
          <a:bodyPr>
            <a:noAutofit/>
          </a:bodyPr>
          <a:lstStyle>
            <a:lvl1pPr>
              <a:defRPr sz="4000">
                <a:solidFill>
                  <a:srgbClr val="004156"/>
                </a:solidFill>
              </a:defRPr>
            </a:lvl1pPr>
          </a:lstStyle>
          <a:p>
            <a:pPr lvl="0"/>
            <a:r>
              <a:rPr lang="en-US"/>
              <a:t>Section Divider</a:t>
            </a:r>
          </a:p>
        </p:txBody>
      </p:sp>
      <p:sp>
        <p:nvSpPr>
          <p:cNvPr id="8" name="Text Placeholder 23">
            <a:extLst>
              <a:ext uri="{FF2B5EF4-FFF2-40B4-BE49-F238E27FC236}">
                <a16:creationId xmlns:a16="http://schemas.microsoft.com/office/drawing/2014/main" id="{66A8750D-0168-F56F-B3E2-7EC01669A3C8}"/>
              </a:ext>
            </a:extLst>
          </p:cNvPr>
          <p:cNvSpPr>
            <a:spLocks noGrp="1"/>
          </p:cNvSpPr>
          <p:nvPr>
            <p:ph type="body" sz="quarter" idx="22" hasCustomPrompt="1"/>
          </p:nvPr>
        </p:nvSpPr>
        <p:spPr>
          <a:xfrm>
            <a:off x="549275" y="3332163"/>
            <a:ext cx="4327525" cy="881062"/>
          </a:xfrm>
        </p:spPr>
        <p:txBody>
          <a:bodyPr>
            <a:normAutofit/>
          </a:bodyPr>
          <a:lstStyle>
            <a:lvl1pPr>
              <a:defRPr sz="2800">
                <a:solidFill>
                  <a:srgbClr val="004156"/>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Subheading</a:t>
            </a:r>
          </a:p>
        </p:txBody>
      </p:sp>
      <p:pic>
        <p:nvPicPr>
          <p:cNvPr id="6" name="Graphic 5">
            <a:extLst>
              <a:ext uri="{FF2B5EF4-FFF2-40B4-BE49-F238E27FC236}">
                <a16:creationId xmlns:a16="http://schemas.microsoft.com/office/drawing/2014/main" id="{F43E2AFE-1477-65E0-844B-206DF3F40532}"/>
              </a:ext>
            </a:extLst>
          </p:cNvPr>
          <p:cNvPicPr>
            <a:picLocks noChangeAspect="1"/>
          </p:cNvPicPr>
          <p:nvPr userDrawn="1"/>
        </p:nvPicPr>
        <p:blipFill>
          <a:blip r:embed="rId7"/>
          <a:srcRect/>
          <a:stretch/>
        </p:blipFill>
        <p:spPr>
          <a:xfrm>
            <a:off x="9994007" y="6406307"/>
            <a:ext cx="1932892" cy="179005"/>
          </a:xfrm>
          <a:prstGeom prst="rect">
            <a:avLst/>
          </a:prstGeom>
        </p:spPr>
      </p:pic>
    </p:spTree>
    <p:extLst>
      <p:ext uri="{BB962C8B-B14F-4D97-AF65-F5344CB8AC3E}">
        <p14:creationId xmlns:p14="http://schemas.microsoft.com/office/powerpoint/2010/main" val="1588268628"/>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divider - 2">
    <p:bg>
      <p:bgPr>
        <a:solidFill>
          <a:srgbClr val="00D3FF"/>
        </a:solidFill>
        <a:effectLst/>
      </p:bgPr>
    </p:bg>
    <p:spTree>
      <p:nvGrpSpPr>
        <p:cNvPr id="1" name=""/>
        <p:cNvGrpSpPr/>
        <p:nvPr/>
      </p:nvGrpSpPr>
      <p:grpSpPr>
        <a:xfrm>
          <a:off x="0" y="0"/>
          <a:ext cx="0" cy="0"/>
          <a:chOff x="0" y="0"/>
          <a:chExt cx="0" cy="0"/>
        </a:xfrm>
      </p:grpSpPr>
      <p:pic>
        <p:nvPicPr>
          <p:cNvPr id="17" name="Picture 16" descr="A blue scribbles on a black background&#10;&#10;Description automatically generated">
            <a:extLst>
              <a:ext uri="{FF2B5EF4-FFF2-40B4-BE49-F238E27FC236}">
                <a16:creationId xmlns:a16="http://schemas.microsoft.com/office/drawing/2014/main" id="{91C156F9-6947-84D8-C04E-BB4130499D1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V="1">
            <a:off x="5083007" y="0"/>
            <a:ext cx="7108994" cy="6858000"/>
          </a:xfrm>
          <a:prstGeom prst="rect">
            <a:avLst/>
          </a:prstGeom>
        </p:spPr>
      </p:pic>
      <p:pic>
        <p:nvPicPr>
          <p:cNvPr id="18" name="Picture 21">
            <a:extLst>
              <a:ext uri="{FF2B5EF4-FFF2-40B4-BE49-F238E27FC236}">
                <a16:creationId xmlns:a16="http://schemas.microsoft.com/office/drawing/2014/main" id="{0ABFD53B-AAD7-FBCE-11DA-56D6F054BAE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rot="19283350">
            <a:off x="6934895" y="3585836"/>
            <a:ext cx="2828578" cy="2828578"/>
          </a:xfrm>
          <a:prstGeom prst="rect">
            <a:avLst/>
          </a:prstGeom>
        </p:spPr>
      </p:pic>
      <p:pic>
        <p:nvPicPr>
          <p:cNvPr id="19" name="Graphic 18">
            <a:extLst>
              <a:ext uri="{FF2B5EF4-FFF2-40B4-BE49-F238E27FC236}">
                <a16:creationId xmlns:a16="http://schemas.microsoft.com/office/drawing/2014/main" id="{3B812406-D7BB-D298-656D-DA745E9B715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349184" y="-129809"/>
            <a:ext cx="2447346" cy="2447346"/>
          </a:xfrm>
          <a:prstGeom prst="rect">
            <a:avLst/>
          </a:prstGeom>
        </p:spPr>
      </p:pic>
      <p:sp>
        <p:nvSpPr>
          <p:cNvPr id="21" name="Text Placeholder 20">
            <a:extLst>
              <a:ext uri="{FF2B5EF4-FFF2-40B4-BE49-F238E27FC236}">
                <a16:creationId xmlns:a16="http://schemas.microsoft.com/office/drawing/2014/main" id="{312AEC07-5FD1-9865-D6E1-6DF582B9D8CA}"/>
              </a:ext>
            </a:extLst>
          </p:cNvPr>
          <p:cNvSpPr>
            <a:spLocks noGrp="1"/>
          </p:cNvSpPr>
          <p:nvPr>
            <p:ph type="body" sz="quarter" idx="21" hasCustomPrompt="1"/>
          </p:nvPr>
        </p:nvSpPr>
        <p:spPr>
          <a:xfrm>
            <a:off x="549121" y="2560780"/>
            <a:ext cx="5941325" cy="698500"/>
          </a:xfrm>
        </p:spPr>
        <p:txBody>
          <a:bodyPr>
            <a:noAutofit/>
          </a:bodyPr>
          <a:lstStyle>
            <a:lvl1pPr>
              <a:defRPr sz="4000">
                <a:solidFill>
                  <a:schemeClr val="tx1"/>
                </a:solidFill>
              </a:defRPr>
            </a:lvl1pPr>
          </a:lstStyle>
          <a:p>
            <a:pPr lvl="0"/>
            <a:r>
              <a:rPr lang="en-US"/>
              <a:t>Section Divider</a:t>
            </a:r>
          </a:p>
        </p:txBody>
      </p:sp>
      <p:sp>
        <p:nvSpPr>
          <p:cNvPr id="24" name="Text Placeholder 23">
            <a:extLst>
              <a:ext uri="{FF2B5EF4-FFF2-40B4-BE49-F238E27FC236}">
                <a16:creationId xmlns:a16="http://schemas.microsoft.com/office/drawing/2014/main" id="{A56EA006-7303-AE3E-7FD5-366978BDAE6C}"/>
              </a:ext>
            </a:extLst>
          </p:cNvPr>
          <p:cNvSpPr>
            <a:spLocks noGrp="1"/>
          </p:cNvSpPr>
          <p:nvPr>
            <p:ph type="body" sz="quarter" idx="22" hasCustomPrompt="1"/>
          </p:nvPr>
        </p:nvSpPr>
        <p:spPr>
          <a:xfrm>
            <a:off x="549275" y="3332163"/>
            <a:ext cx="4327525" cy="881062"/>
          </a:xfrm>
        </p:spPr>
        <p:txBody>
          <a:bodyPr>
            <a:normAutofit/>
          </a:bodyPr>
          <a:lstStyle>
            <a:lvl1pPr>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Subheading</a:t>
            </a:r>
          </a:p>
        </p:txBody>
      </p:sp>
      <p:pic>
        <p:nvPicPr>
          <p:cNvPr id="2" name="Graphic 1">
            <a:extLst>
              <a:ext uri="{FF2B5EF4-FFF2-40B4-BE49-F238E27FC236}">
                <a16:creationId xmlns:a16="http://schemas.microsoft.com/office/drawing/2014/main" id="{515246AA-E0A2-BC24-99CC-A211D547C934}"/>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994006" y="6406306"/>
            <a:ext cx="1932894" cy="179005"/>
          </a:xfrm>
          <a:prstGeom prst="rect">
            <a:avLst/>
          </a:prstGeom>
        </p:spPr>
      </p:pic>
    </p:spTree>
    <p:extLst>
      <p:ext uri="{BB962C8B-B14F-4D97-AF65-F5344CB8AC3E}">
        <p14:creationId xmlns:p14="http://schemas.microsoft.com/office/powerpoint/2010/main" val="4106519408"/>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Section divider - 2">
    <p:bg>
      <p:bgPr>
        <a:solidFill>
          <a:srgbClr val="D5F6FF"/>
        </a:solidFill>
        <a:effectLst/>
      </p:bgPr>
    </p:bg>
    <p:spTree>
      <p:nvGrpSpPr>
        <p:cNvPr id="1" name=""/>
        <p:cNvGrpSpPr/>
        <p:nvPr/>
      </p:nvGrpSpPr>
      <p:grpSpPr>
        <a:xfrm>
          <a:off x="0" y="0"/>
          <a:ext cx="0" cy="0"/>
          <a:chOff x="0" y="0"/>
          <a:chExt cx="0" cy="0"/>
        </a:xfrm>
      </p:grpSpPr>
      <p:pic>
        <p:nvPicPr>
          <p:cNvPr id="4" name="Picture 3" descr="A blue and black logo&#10;&#10;Description automatically generated">
            <a:extLst>
              <a:ext uri="{FF2B5EF4-FFF2-40B4-BE49-F238E27FC236}">
                <a16:creationId xmlns:a16="http://schemas.microsoft.com/office/drawing/2014/main" id="{80C6F397-7A78-D4CB-FDDD-F7774DA53DC2}"/>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flipV="1">
            <a:off x="5083007" y="0"/>
            <a:ext cx="7108993" cy="7366247"/>
          </a:xfrm>
          <a:prstGeom prst="rect">
            <a:avLst/>
          </a:prstGeom>
        </p:spPr>
      </p:pic>
      <p:sp>
        <p:nvSpPr>
          <p:cNvPr id="5" name="Text Placeholder 20">
            <a:extLst>
              <a:ext uri="{FF2B5EF4-FFF2-40B4-BE49-F238E27FC236}">
                <a16:creationId xmlns:a16="http://schemas.microsoft.com/office/drawing/2014/main" id="{1145F53C-83CF-A91A-56F4-461BCA4579F9}"/>
              </a:ext>
            </a:extLst>
          </p:cNvPr>
          <p:cNvSpPr>
            <a:spLocks noGrp="1"/>
          </p:cNvSpPr>
          <p:nvPr>
            <p:ph type="body" sz="quarter" idx="21" hasCustomPrompt="1"/>
          </p:nvPr>
        </p:nvSpPr>
        <p:spPr>
          <a:xfrm>
            <a:off x="549121" y="2560780"/>
            <a:ext cx="5941325" cy="698500"/>
          </a:xfrm>
        </p:spPr>
        <p:txBody>
          <a:bodyPr>
            <a:noAutofit/>
          </a:bodyPr>
          <a:lstStyle>
            <a:lvl1pPr>
              <a:defRPr sz="4000">
                <a:solidFill>
                  <a:srgbClr val="004156"/>
                </a:solidFill>
              </a:defRPr>
            </a:lvl1pPr>
          </a:lstStyle>
          <a:p>
            <a:pPr lvl="0"/>
            <a:r>
              <a:rPr lang="en-US"/>
              <a:t>Section Divider</a:t>
            </a:r>
          </a:p>
        </p:txBody>
      </p:sp>
      <p:sp>
        <p:nvSpPr>
          <p:cNvPr id="7" name="Text Placeholder 23">
            <a:extLst>
              <a:ext uri="{FF2B5EF4-FFF2-40B4-BE49-F238E27FC236}">
                <a16:creationId xmlns:a16="http://schemas.microsoft.com/office/drawing/2014/main" id="{E623CD61-A741-CE95-F6FC-1AF019EFA06E}"/>
              </a:ext>
            </a:extLst>
          </p:cNvPr>
          <p:cNvSpPr>
            <a:spLocks noGrp="1"/>
          </p:cNvSpPr>
          <p:nvPr>
            <p:ph type="body" sz="quarter" idx="22" hasCustomPrompt="1"/>
          </p:nvPr>
        </p:nvSpPr>
        <p:spPr>
          <a:xfrm>
            <a:off x="549275" y="3332163"/>
            <a:ext cx="4327525" cy="881062"/>
          </a:xfrm>
        </p:spPr>
        <p:txBody>
          <a:bodyPr>
            <a:normAutofit/>
          </a:bodyPr>
          <a:lstStyle>
            <a:lvl1pPr>
              <a:defRPr sz="2800">
                <a:solidFill>
                  <a:srgbClr val="004156"/>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Subheading</a:t>
            </a:r>
          </a:p>
        </p:txBody>
      </p:sp>
      <p:pic>
        <p:nvPicPr>
          <p:cNvPr id="6" name="Graphic 5">
            <a:extLst>
              <a:ext uri="{FF2B5EF4-FFF2-40B4-BE49-F238E27FC236}">
                <a16:creationId xmlns:a16="http://schemas.microsoft.com/office/drawing/2014/main" id="{E696EE0A-C85F-92CB-36DD-30ADDBE235E8}"/>
              </a:ext>
            </a:extLst>
          </p:cNvPr>
          <p:cNvPicPr>
            <a:picLocks noChangeAspect="1"/>
          </p:cNvPicPr>
          <p:nvPr userDrawn="1"/>
        </p:nvPicPr>
        <p:blipFill>
          <a:blip r:embed="rId3"/>
          <a:srcRect/>
          <a:stretch/>
        </p:blipFill>
        <p:spPr>
          <a:xfrm>
            <a:off x="9994007" y="6406307"/>
            <a:ext cx="1932892" cy="179005"/>
          </a:xfrm>
          <a:prstGeom prst="rect">
            <a:avLst/>
          </a:prstGeom>
        </p:spPr>
      </p:pic>
      <p:pic>
        <p:nvPicPr>
          <p:cNvPr id="9" name="Picture 21">
            <a:extLst>
              <a:ext uri="{FF2B5EF4-FFF2-40B4-BE49-F238E27FC236}">
                <a16:creationId xmlns:a16="http://schemas.microsoft.com/office/drawing/2014/main" id="{F79231BC-4CA7-EBCE-7E64-0FD501626C1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rot="19283350">
            <a:off x="6934894" y="3584795"/>
            <a:ext cx="2828578" cy="2828578"/>
          </a:xfrm>
          <a:prstGeom prst="rect">
            <a:avLst/>
          </a:prstGeom>
        </p:spPr>
      </p:pic>
      <p:pic>
        <p:nvPicPr>
          <p:cNvPr id="10" name="Graphic 9">
            <a:extLst>
              <a:ext uri="{FF2B5EF4-FFF2-40B4-BE49-F238E27FC236}">
                <a16:creationId xmlns:a16="http://schemas.microsoft.com/office/drawing/2014/main" id="{0F1DB580-7986-66E4-70A4-5BFB1676296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350793" y="-129809"/>
            <a:ext cx="2447346" cy="2447346"/>
          </a:xfrm>
          <a:prstGeom prst="rect">
            <a:avLst/>
          </a:prstGeom>
        </p:spPr>
      </p:pic>
    </p:spTree>
    <p:extLst>
      <p:ext uri="{BB962C8B-B14F-4D97-AF65-F5344CB8AC3E}">
        <p14:creationId xmlns:p14="http://schemas.microsoft.com/office/powerpoint/2010/main" val="3362968379"/>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Presenter 1">
    <p:bg>
      <p:bgPr>
        <a:solidFill>
          <a:srgbClr val="00415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AC87BA4-45B5-2F9E-D0CF-4AE0913C354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739153"/>
            <a:ext cx="4286251" cy="5118848"/>
          </a:xfrm>
          <a:prstGeom prst="rect">
            <a:avLst/>
          </a:prstGeom>
        </p:spPr>
      </p:pic>
      <p:pic>
        <p:nvPicPr>
          <p:cNvPr id="9" name="Picture 8" descr="A blue and black dot pattern&#10;&#10;Description automatically generated">
            <a:extLst>
              <a:ext uri="{FF2B5EF4-FFF2-40B4-BE49-F238E27FC236}">
                <a16:creationId xmlns:a16="http://schemas.microsoft.com/office/drawing/2014/main" id="{310F98B6-A15E-20FA-FA68-6C5A1DC37FDC}"/>
              </a:ext>
            </a:extLst>
          </p:cNvPr>
          <p:cNvPicPr>
            <a:picLocks noChangeAspect="1"/>
          </p:cNvPicPr>
          <p:nvPr userDrawn="1"/>
        </p:nvPicPr>
        <p:blipFill rotWithShape="1">
          <a:blip r:embed="rId3" cstate="print">
            <a:alphaModFix amt="40000"/>
            <a:extLst>
              <a:ext uri="{28A0092B-C50C-407E-A947-70E740481C1C}">
                <a14:useLocalDpi xmlns:a14="http://schemas.microsoft.com/office/drawing/2010/main"/>
              </a:ext>
            </a:extLst>
          </a:blip>
          <a:srcRect/>
          <a:stretch/>
        </p:blipFill>
        <p:spPr>
          <a:xfrm>
            <a:off x="-974232" y="3112474"/>
            <a:ext cx="5260482" cy="3745526"/>
          </a:xfrm>
          <a:prstGeom prst="rect">
            <a:avLst/>
          </a:prstGeom>
        </p:spPr>
      </p:pic>
      <p:pic>
        <p:nvPicPr>
          <p:cNvPr id="13" name="Picture 12">
            <a:extLst>
              <a:ext uri="{FF2B5EF4-FFF2-40B4-BE49-F238E27FC236}">
                <a16:creationId xmlns:a16="http://schemas.microsoft.com/office/drawing/2014/main" id="{FB6FBFB6-CB9F-486A-08AF-34128521ADF8}"/>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flipH="1">
            <a:off x="346317" y="2750598"/>
            <a:ext cx="1629908" cy="1629908"/>
          </a:xfrm>
          <a:prstGeom prst="rect">
            <a:avLst/>
          </a:prstGeom>
        </p:spPr>
      </p:pic>
      <p:sp>
        <p:nvSpPr>
          <p:cNvPr id="18" name="Rectangle 17">
            <a:extLst>
              <a:ext uri="{FF2B5EF4-FFF2-40B4-BE49-F238E27FC236}">
                <a16:creationId xmlns:a16="http://schemas.microsoft.com/office/drawing/2014/main" id="{5D737C89-26CA-793C-4F1F-8CDB7F900211}"/>
              </a:ext>
            </a:extLst>
          </p:cNvPr>
          <p:cNvSpPr/>
          <p:nvPr/>
        </p:nvSpPr>
        <p:spPr>
          <a:xfrm>
            <a:off x="4286250" y="0"/>
            <a:ext cx="7924800" cy="6858000"/>
          </a:xfrm>
          <a:prstGeom prst="rect">
            <a:avLst/>
          </a:prstGeom>
          <a:solidFill>
            <a:srgbClr val="D5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0" name="Picture Placeholder 29">
            <a:extLst>
              <a:ext uri="{FF2B5EF4-FFF2-40B4-BE49-F238E27FC236}">
                <a16:creationId xmlns:a16="http://schemas.microsoft.com/office/drawing/2014/main" id="{02BE33CF-7D32-8B85-FA3A-9D7D33EDE077}"/>
              </a:ext>
            </a:extLst>
          </p:cNvPr>
          <p:cNvSpPr>
            <a:spLocks noGrp="1"/>
          </p:cNvSpPr>
          <p:nvPr>
            <p:ph type="pic" sz="quarter" idx="13" hasCustomPrompt="1"/>
          </p:nvPr>
        </p:nvSpPr>
        <p:spPr>
          <a:xfrm>
            <a:off x="2895600" y="1600200"/>
            <a:ext cx="2743200" cy="2743200"/>
          </a:xfrm>
          <a:prstGeom prst="ellipse">
            <a:avLst/>
          </a:prstGeom>
          <a:solidFill>
            <a:srgbClr val="F2F2F2"/>
          </a:solidFill>
        </p:spPr>
        <p:txBody>
          <a:bodyPr tIns="91440"/>
          <a:lstStyle>
            <a:lvl1pPr marL="0" indent="0" algn="ctr">
              <a:spcBef>
                <a:spcPts val="0"/>
              </a:spcBef>
              <a:buNone/>
              <a:defRPr sz="1800">
                <a:solidFill>
                  <a:schemeClr val="bg1"/>
                </a:solidFill>
              </a:defRPr>
            </a:lvl1pPr>
          </a:lstStyle>
          <a:p>
            <a:r>
              <a:t>Click icon </a:t>
            </a:r>
            <a:br>
              <a:rPr/>
            </a:br>
            <a:r>
              <a:t>to insert picture</a:t>
            </a:r>
          </a:p>
        </p:txBody>
      </p:sp>
      <p:sp>
        <p:nvSpPr>
          <p:cNvPr id="6" name="Text Placeholder 5">
            <a:extLst>
              <a:ext uri="{FF2B5EF4-FFF2-40B4-BE49-F238E27FC236}">
                <a16:creationId xmlns:a16="http://schemas.microsoft.com/office/drawing/2014/main" id="{D0ABB3A7-5103-758A-E2C0-99C4C58CBEB6}"/>
              </a:ext>
            </a:extLst>
          </p:cNvPr>
          <p:cNvSpPr>
            <a:spLocks noGrp="1"/>
          </p:cNvSpPr>
          <p:nvPr>
            <p:ph type="body" sz="quarter" idx="19" hasCustomPrompt="1"/>
          </p:nvPr>
        </p:nvSpPr>
        <p:spPr>
          <a:xfrm>
            <a:off x="6089650" y="2068289"/>
            <a:ext cx="5029200" cy="598709"/>
          </a:xfrm>
        </p:spPr>
        <p:txBody>
          <a:bodyPr anchor="b"/>
          <a:lstStyle>
            <a:lvl1pPr marL="0" indent="0">
              <a:spcBef>
                <a:spcPts val="0"/>
              </a:spcBef>
              <a:buNone/>
              <a:defRPr sz="3200" b="1">
                <a:solidFill>
                  <a:srgbClr val="004156"/>
                </a:solidFill>
              </a:defRPr>
            </a:lvl1pPr>
            <a:lvl2pPr marL="0" indent="0">
              <a:spcBef>
                <a:spcPts val="0"/>
              </a:spcBef>
              <a:buNone/>
              <a:defRPr sz="3200" b="1">
                <a:solidFill>
                  <a:schemeClr val="tx2"/>
                </a:solidFill>
              </a:defRPr>
            </a:lvl2pPr>
            <a:lvl3pPr marL="0" indent="0">
              <a:spcBef>
                <a:spcPts val="0"/>
              </a:spcBef>
              <a:buNone/>
              <a:defRPr sz="3200" b="1">
                <a:solidFill>
                  <a:schemeClr val="tx2"/>
                </a:solidFill>
              </a:defRPr>
            </a:lvl3pPr>
            <a:lvl4pPr marL="0" indent="0">
              <a:spcBef>
                <a:spcPts val="0"/>
              </a:spcBef>
              <a:buNone/>
              <a:defRPr sz="3200" b="1">
                <a:solidFill>
                  <a:schemeClr val="tx2"/>
                </a:solidFill>
              </a:defRPr>
            </a:lvl4pPr>
            <a:lvl5pPr marL="0" indent="0">
              <a:spcBef>
                <a:spcPts val="0"/>
              </a:spcBef>
              <a:buNone/>
              <a:defRPr sz="3200" b="1">
                <a:solidFill>
                  <a:schemeClr val="tx2"/>
                </a:solidFill>
              </a:defRPr>
            </a:lvl5pPr>
            <a:lvl6pPr marL="0" indent="0">
              <a:spcBef>
                <a:spcPts val="0"/>
              </a:spcBef>
              <a:buNone/>
              <a:defRPr sz="3200" b="1">
                <a:solidFill>
                  <a:schemeClr val="tx2"/>
                </a:solidFill>
              </a:defRPr>
            </a:lvl6pPr>
            <a:lvl7pPr marL="0" indent="0">
              <a:spcBef>
                <a:spcPts val="0"/>
              </a:spcBef>
              <a:buNone/>
              <a:defRPr sz="3200" b="1">
                <a:solidFill>
                  <a:schemeClr val="tx2"/>
                </a:solidFill>
              </a:defRPr>
            </a:lvl7pPr>
            <a:lvl8pPr marL="0" indent="0">
              <a:spcBef>
                <a:spcPts val="0"/>
              </a:spcBef>
              <a:buNone/>
              <a:defRPr sz="3200" b="1">
                <a:solidFill>
                  <a:schemeClr val="tx2"/>
                </a:solidFill>
              </a:defRPr>
            </a:lvl8pPr>
            <a:lvl9pPr marL="0" indent="0">
              <a:spcBef>
                <a:spcPts val="0"/>
              </a:spcBef>
              <a:buNone/>
              <a:defRPr sz="3200" b="1">
                <a:solidFill>
                  <a:schemeClr val="tx2"/>
                </a:solidFill>
              </a:defRPr>
            </a:lvl9pPr>
          </a:lstStyle>
          <a:p>
            <a:pPr lvl="0"/>
            <a:r>
              <a:rPr err="1"/>
              <a:t>Firstname</a:t>
            </a:r>
            <a:r>
              <a:t> </a:t>
            </a:r>
            <a:r>
              <a:rPr err="1"/>
              <a:t>Lastname</a:t>
            </a:r>
            <a:endParaRPr/>
          </a:p>
        </p:txBody>
      </p:sp>
      <p:sp>
        <p:nvSpPr>
          <p:cNvPr id="5" name="Text Placeholder 4">
            <a:extLst>
              <a:ext uri="{FF2B5EF4-FFF2-40B4-BE49-F238E27FC236}">
                <a16:creationId xmlns:a16="http://schemas.microsoft.com/office/drawing/2014/main" id="{D9A8CE05-DA41-E0A5-8CFB-07E49D6B4055}"/>
              </a:ext>
            </a:extLst>
          </p:cNvPr>
          <p:cNvSpPr>
            <a:spLocks noGrp="1"/>
          </p:cNvSpPr>
          <p:nvPr>
            <p:ph type="body" sz="quarter" idx="18" hasCustomPrompt="1"/>
          </p:nvPr>
        </p:nvSpPr>
        <p:spPr>
          <a:xfrm>
            <a:off x="6089650" y="2998532"/>
            <a:ext cx="5029200" cy="406173"/>
          </a:xfrm>
        </p:spPr>
        <p:txBody>
          <a:bodyPr/>
          <a:lstStyle>
            <a:lvl1pPr marL="0" indent="0">
              <a:spcBef>
                <a:spcPts val="0"/>
              </a:spcBef>
              <a:buNone/>
              <a:defRPr sz="2000" i="1">
                <a:solidFill>
                  <a:srgbClr val="004156"/>
                </a:solidFill>
              </a:defRPr>
            </a:lvl1pPr>
            <a:lvl2pPr marL="0" indent="0">
              <a:spcBef>
                <a:spcPts val="0"/>
              </a:spcBef>
              <a:buNone/>
              <a:defRPr sz="2000" i="1"/>
            </a:lvl2pPr>
            <a:lvl3pPr marL="0" indent="0">
              <a:spcBef>
                <a:spcPts val="0"/>
              </a:spcBef>
              <a:buNone/>
              <a:defRPr sz="2000" i="1"/>
            </a:lvl3pPr>
            <a:lvl4pPr marL="0" indent="0">
              <a:spcBef>
                <a:spcPts val="0"/>
              </a:spcBef>
              <a:buNone/>
              <a:defRPr sz="2000" i="1"/>
            </a:lvl4pPr>
            <a:lvl5pPr marL="0" indent="0">
              <a:spcBef>
                <a:spcPts val="0"/>
              </a:spcBef>
              <a:buNone/>
              <a:defRPr sz="2000" i="1"/>
            </a:lvl5pPr>
            <a:lvl6pPr marL="0" indent="0">
              <a:spcBef>
                <a:spcPts val="0"/>
              </a:spcBef>
              <a:buNone/>
              <a:defRPr sz="2000" i="1"/>
            </a:lvl6pPr>
            <a:lvl7pPr marL="0" indent="0">
              <a:spcBef>
                <a:spcPts val="0"/>
              </a:spcBef>
              <a:buNone/>
              <a:defRPr sz="2000" i="1"/>
            </a:lvl7pPr>
            <a:lvl8pPr marL="0" indent="0">
              <a:spcBef>
                <a:spcPts val="0"/>
              </a:spcBef>
              <a:buNone/>
              <a:defRPr sz="2000" i="1"/>
            </a:lvl8pPr>
            <a:lvl9pPr marL="0" indent="0">
              <a:spcBef>
                <a:spcPts val="0"/>
              </a:spcBef>
              <a:buNone/>
              <a:defRPr sz="2000" i="1"/>
            </a:lvl9pPr>
          </a:lstStyle>
          <a:p>
            <a:pPr lvl="0"/>
            <a:r>
              <a:t>Presenter title</a:t>
            </a:r>
          </a:p>
        </p:txBody>
      </p:sp>
      <p:sp>
        <p:nvSpPr>
          <p:cNvPr id="4" name="Text Placeholder 3">
            <a:extLst>
              <a:ext uri="{FF2B5EF4-FFF2-40B4-BE49-F238E27FC236}">
                <a16:creationId xmlns:a16="http://schemas.microsoft.com/office/drawing/2014/main" id="{F91EE1BB-A231-DC5B-974B-A0BC206A625D}"/>
              </a:ext>
            </a:extLst>
          </p:cNvPr>
          <p:cNvSpPr>
            <a:spLocks noGrp="1"/>
          </p:cNvSpPr>
          <p:nvPr>
            <p:ph type="body" sz="quarter" idx="17" hasCustomPrompt="1"/>
          </p:nvPr>
        </p:nvSpPr>
        <p:spPr>
          <a:xfrm>
            <a:off x="6096000" y="3480905"/>
            <a:ext cx="5029200" cy="762000"/>
          </a:xfrm>
        </p:spPr>
        <p:txBody>
          <a:bodyPr/>
          <a:lstStyle>
            <a:lvl1pPr marL="0" indent="0">
              <a:spcBef>
                <a:spcPts val="0"/>
              </a:spcBef>
              <a:buNone/>
              <a:defRPr sz="1600">
                <a:solidFill>
                  <a:srgbClr val="004156"/>
                </a:solidFill>
              </a:defRPr>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t>Add your email, hometown, your favorite cause or any other info you want to customize your intro</a:t>
            </a:r>
          </a:p>
        </p:txBody>
      </p:sp>
      <p:sp>
        <p:nvSpPr>
          <p:cNvPr id="3" name="Text Placeholder 2">
            <a:extLst>
              <a:ext uri="{FF2B5EF4-FFF2-40B4-BE49-F238E27FC236}">
                <a16:creationId xmlns:a16="http://schemas.microsoft.com/office/drawing/2014/main" id="{A549D089-4E0C-6A81-E996-7CC8C08305C0}"/>
              </a:ext>
            </a:extLst>
          </p:cNvPr>
          <p:cNvSpPr>
            <a:spLocks noGrp="1"/>
          </p:cNvSpPr>
          <p:nvPr>
            <p:ph type="body" sz="quarter" idx="16" hasCustomPrompt="1"/>
          </p:nvPr>
        </p:nvSpPr>
        <p:spPr>
          <a:xfrm>
            <a:off x="457200" y="457200"/>
            <a:ext cx="2438400" cy="1611089"/>
          </a:xfrm>
        </p:spPr>
        <p:txBody>
          <a:bodyPr/>
          <a:lstStyle>
            <a:lvl1pPr marL="0" indent="0">
              <a:spcBef>
                <a:spcPts val="0"/>
              </a:spcBef>
              <a:buNone/>
              <a:defRPr sz="2000" b="1" cap="none" baseline="0">
                <a:solidFill>
                  <a:srgbClr val="00D3FF"/>
                </a:solidFill>
              </a:defRPr>
            </a:lvl1pPr>
            <a:lvl2pPr marL="0" indent="0">
              <a:spcBef>
                <a:spcPts val="0"/>
              </a:spcBef>
              <a:buNone/>
              <a:defRPr sz="2000" b="1" cap="all" baseline="0">
                <a:solidFill>
                  <a:schemeClr val="accent4"/>
                </a:solidFill>
              </a:defRPr>
            </a:lvl2pPr>
            <a:lvl3pPr marL="0" indent="0">
              <a:spcBef>
                <a:spcPts val="0"/>
              </a:spcBef>
              <a:buNone/>
              <a:defRPr sz="2000" b="1" cap="all" baseline="0">
                <a:solidFill>
                  <a:schemeClr val="accent4"/>
                </a:solidFill>
              </a:defRPr>
            </a:lvl3pPr>
            <a:lvl4pPr marL="0" indent="0">
              <a:spcBef>
                <a:spcPts val="0"/>
              </a:spcBef>
              <a:buNone/>
              <a:defRPr sz="2000" b="1" cap="all" baseline="0">
                <a:solidFill>
                  <a:schemeClr val="accent4"/>
                </a:solidFill>
              </a:defRPr>
            </a:lvl4pPr>
            <a:lvl5pPr marL="0" indent="0">
              <a:spcBef>
                <a:spcPts val="0"/>
              </a:spcBef>
              <a:buNone/>
              <a:defRPr sz="2000" b="1" cap="all" baseline="0">
                <a:solidFill>
                  <a:schemeClr val="accent4"/>
                </a:solidFill>
              </a:defRPr>
            </a:lvl5pPr>
            <a:lvl6pPr marL="0" indent="0">
              <a:spcBef>
                <a:spcPts val="0"/>
              </a:spcBef>
              <a:buNone/>
              <a:defRPr sz="2000" b="1" cap="all" baseline="0">
                <a:solidFill>
                  <a:schemeClr val="accent4"/>
                </a:solidFill>
              </a:defRPr>
            </a:lvl6pPr>
            <a:lvl7pPr marL="0" indent="0">
              <a:spcBef>
                <a:spcPts val="0"/>
              </a:spcBef>
              <a:buNone/>
              <a:defRPr sz="2000" b="1" cap="all" baseline="0">
                <a:solidFill>
                  <a:schemeClr val="accent4"/>
                </a:solidFill>
              </a:defRPr>
            </a:lvl7pPr>
            <a:lvl8pPr marL="0" indent="0">
              <a:spcBef>
                <a:spcPts val="0"/>
              </a:spcBef>
              <a:buNone/>
              <a:defRPr sz="2000" b="1" cap="all" baseline="0">
                <a:solidFill>
                  <a:schemeClr val="accent4"/>
                </a:solidFill>
              </a:defRPr>
            </a:lvl8pPr>
            <a:lvl9pPr marL="0" indent="0">
              <a:spcBef>
                <a:spcPts val="0"/>
              </a:spcBef>
              <a:buNone/>
              <a:defRPr sz="2000" b="1" cap="all" baseline="0">
                <a:solidFill>
                  <a:schemeClr val="accent4"/>
                </a:solidFill>
              </a:defRPr>
            </a:lvl9pPr>
          </a:lstStyle>
          <a:p>
            <a:pPr lvl="0"/>
            <a:r>
              <a:rPr lang="en-GB"/>
              <a:t>Optional</a:t>
            </a:r>
          </a:p>
          <a:p>
            <a:pPr lvl="0"/>
            <a:r>
              <a:rPr lang="en-GB"/>
              <a:t>Text</a:t>
            </a:r>
          </a:p>
        </p:txBody>
      </p:sp>
      <p:pic>
        <p:nvPicPr>
          <p:cNvPr id="14" name="Graphic 13">
            <a:extLst>
              <a:ext uri="{FF2B5EF4-FFF2-40B4-BE49-F238E27FC236}">
                <a16:creationId xmlns:a16="http://schemas.microsoft.com/office/drawing/2014/main" id="{E08940C1-1D0D-0B12-3EDD-CEB4975CF901}"/>
              </a:ext>
            </a:extLst>
          </p:cNvPr>
          <p:cNvPicPr>
            <a:picLocks noChangeAspect="1"/>
          </p:cNvPicPr>
          <p:nvPr userDrawn="1"/>
        </p:nvPicPr>
        <p:blipFill>
          <a:blip r:embed="rId6"/>
          <a:srcRect/>
          <a:stretch/>
        </p:blipFill>
        <p:spPr>
          <a:xfrm>
            <a:off x="9994007" y="6406307"/>
            <a:ext cx="1932892" cy="179005"/>
          </a:xfrm>
          <a:prstGeom prst="rect">
            <a:avLst/>
          </a:prstGeom>
        </p:spPr>
      </p:pic>
    </p:spTree>
    <p:extLst>
      <p:ext uri="{BB962C8B-B14F-4D97-AF65-F5344CB8AC3E}">
        <p14:creationId xmlns:p14="http://schemas.microsoft.com/office/powerpoint/2010/main" val="419590967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7.xml"/><Relationship Id="rId18" Type="http://schemas.openxmlformats.org/officeDocument/2006/relationships/slideLayout" Target="../slideLayouts/slideLayout22.xml"/><Relationship Id="rId26" Type="http://schemas.openxmlformats.org/officeDocument/2006/relationships/slideLayout" Target="../slideLayouts/slideLayout30.xml"/><Relationship Id="rId39" Type="http://schemas.openxmlformats.org/officeDocument/2006/relationships/slideLayout" Target="../slideLayouts/slideLayout43.xml"/><Relationship Id="rId21" Type="http://schemas.openxmlformats.org/officeDocument/2006/relationships/slideLayout" Target="../slideLayouts/slideLayout25.xml"/><Relationship Id="rId34" Type="http://schemas.openxmlformats.org/officeDocument/2006/relationships/slideLayout" Target="../slideLayouts/slideLayout38.xml"/><Relationship Id="rId42" Type="http://schemas.openxmlformats.org/officeDocument/2006/relationships/slideLayout" Target="../slideLayouts/slideLayout46.xml"/><Relationship Id="rId7" Type="http://schemas.openxmlformats.org/officeDocument/2006/relationships/slideLayout" Target="../slideLayouts/slideLayout1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9" Type="http://schemas.openxmlformats.org/officeDocument/2006/relationships/slideLayout" Target="../slideLayouts/slideLayout33.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24" Type="http://schemas.openxmlformats.org/officeDocument/2006/relationships/slideLayout" Target="../slideLayouts/slideLayout28.xml"/><Relationship Id="rId32" Type="http://schemas.openxmlformats.org/officeDocument/2006/relationships/slideLayout" Target="../slideLayouts/slideLayout36.xml"/><Relationship Id="rId37" Type="http://schemas.openxmlformats.org/officeDocument/2006/relationships/slideLayout" Target="../slideLayouts/slideLayout41.xml"/><Relationship Id="rId40" Type="http://schemas.openxmlformats.org/officeDocument/2006/relationships/slideLayout" Target="../slideLayouts/slideLayout44.xml"/><Relationship Id="rId45" Type="http://schemas.openxmlformats.org/officeDocument/2006/relationships/theme" Target="../theme/theme2.xml"/><Relationship Id="rId5" Type="http://schemas.openxmlformats.org/officeDocument/2006/relationships/slideLayout" Target="../slideLayouts/slideLayout9.xml"/><Relationship Id="rId15" Type="http://schemas.openxmlformats.org/officeDocument/2006/relationships/slideLayout" Target="../slideLayouts/slideLayout19.xml"/><Relationship Id="rId23" Type="http://schemas.openxmlformats.org/officeDocument/2006/relationships/slideLayout" Target="../slideLayouts/slideLayout27.xml"/><Relationship Id="rId28" Type="http://schemas.openxmlformats.org/officeDocument/2006/relationships/slideLayout" Target="../slideLayouts/slideLayout32.xml"/><Relationship Id="rId36" Type="http://schemas.openxmlformats.org/officeDocument/2006/relationships/slideLayout" Target="../slideLayouts/slideLayout40.xml"/><Relationship Id="rId10" Type="http://schemas.openxmlformats.org/officeDocument/2006/relationships/slideLayout" Target="../slideLayouts/slideLayout14.xml"/><Relationship Id="rId19" Type="http://schemas.openxmlformats.org/officeDocument/2006/relationships/slideLayout" Target="../slideLayouts/slideLayout23.xml"/><Relationship Id="rId31" Type="http://schemas.openxmlformats.org/officeDocument/2006/relationships/slideLayout" Target="../slideLayouts/slideLayout35.xml"/><Relationship Id="rId44" Type="http://schemas.openxmlformats.org/officeDocument/2006/relationships/slideLayout" Target="../slideLayouts/slideLayout48.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slideLayout" Target="../slideLayouts/slideLayout26.xml"/><Relationship Id="rId27" Type="http://schemas.openxmlformats.org/officeDocument/2006/relationships/slideLayout" Target="../slideLayouts/slideLayout31.xml"/><Relationship Id="rId30" Type="http://schemas.openxmlformats.org/officeDocument/2006/relationships/slideLayout" Target="../slideLayouts/slideLayout34.xml"/><Relationship Id="rId35" Type="http://schemas.openxmlformats.org/officeDocument/2006/relationships/slideLayout" Target="../slideLayouts/slideLayout39.xml"/><Relationship Id="rId43" Type="http://schemas.openxmlformats.org/officeDocument/2006/relationships/slideLayout" Target="../slideLayouts/slideLayout47.xml"/><Relationship Id="rId8" Type="http://schemas.openxmlformats.org/officeDocument/2006/relationships/slideLayout" Target="../slideLayouts/slideLayout12.xml"/><Relationship Id="rId3" Type="http://schemas.openxmlformats.org/officeDocument/2006/relationships/slideLayout" Target="../slideLayouts/slideLayout7.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5" Type="http://schemas.openxmlformats.org/officeDocument/2006/relationships/slideLayout" Target="../slideLayouts/slideLayout29.xml"/><Relationship Id="rId33" Type="http://schemas.openxmlformats.org/officeDocument/2006/relationships/slideLayout" Target="../slideLayouts/slideLayout37.xml"/><Relationship Id="rId38" Type="http://schemas.openxmlformats.org/officeDocument/2006/relationships/slideLayout" Target="../slideLayouts/slideLayout42.xml"/><Relationship Id="rId20" Type="http://schemas.openxmlformats.org/officeDocument/2006/relationships/slideLayout" Target="../slideLayouts/slideLayout24.xml"/><Relationship Id="rId4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415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B49E2C-5216-E364-0571-8D882548F809}"/>
              </a:ext>
            </a:extLst>
          </p:cNvPr>
          <p:cNvSpPr>
            <a:spLocks noGrp="1"/>
          </p:cNvSpPr>
          <p:nvPr>
            <p:ph type="title"/>
          </p:nvPr>
        </p:nvSpPr>
        <p:spPr>
          <a:xfrm>
            <a:off x="402771" y="1989081"/>
            <a:ext cx="4659086"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7BA11B5-61AD-0168-7D9B-62714439C8E4}"/>
              </a:ext>
            </a:extLst>
          </p:cNvPr>
          <p:cNvSpPr>
            <a:spLocks noGrp="1"/>
          </p:cNvSpPr>
          <p:nvPr>
            <p:ph type="body" idx="1"/>
          </p:nvPr>
        </p:nvSpPr>
        <p:spPr>
          <a:xfrm>
            <a:off x="402771" y="4030294"/>
            <a:ext cx="4659086" cy="702071"/>
          </a:xfrm>
          <a:prstGeom prst="rect">
            <a:avLst/>
          </a:prstGeom>
        </p:spPr>
        <p:txBody>
          <a:bodyPr vert="horz" lIns="91440" tIns="45720" rIns="91440" bIns="45720" rtlCol="0">
            <a:noAutofit/>
          </a:bodyPr>
          <a:lstStyle/>
          <a:p>
            <a:pPr lvl="0"/>
            <a:r>
              <a:rPr lang="en-GB"/>
              <a:t>Click to edit Master text styles</a:t>
            </a:r>
            <a:endParaRPr lang="en-US"/>
          </a:p>
        </p:txBody>
      </p:sp>
      <p:sp>
        <p:nvSpPr>
          <p:cNvPr id="4" name="Date Placeholder 3">
            <a:extLst>
              <a:ext uri="{FF2B5EF4-FFF2-40B4-BE49-F238E27FC236}">
                <a16:creationId xmlns:a16="http://schemas.microsoft.com/office/drawing/2014/main" id="{76074762-4D5E-1119-D539-2463899EC8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0311B-947D-D540-931A-4022ECA8F0DC}" type="datetimeFigureOut">
              <a:rPr lang="en-US" smtClean="0"/>
              <a:t>11/15/2023</a:t>
            </a:fld>
            <a:endParaRPr lang="en-US"/>
          </a:p>
        </p:txBody>
      </p:sp>
      <p:sp>
        <p:nvSpPr>
          <p:cNvPr id="5" name="Footer Placeholder 4">
            <a:extLst>
              <a:ext uri="{FF2B5EF4-FFF2-40B4-BE49-F238E27FC236}">
                <a16:creationId xmlns:a16="http://schemas.microsoft.com/office/drawing/2014/main" id="{9BC958E1-6BDB-77EC-51BF-29A2001605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30B9A7-ECB2-9AA6-C817-7ADCFFBCBF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BF778B-58BF-7142-AA4A-2CA3FCD0AF37}" type="slidenum">
              <a:rPr lang="en-US" smtClean="0"/>
              <a:t>‹#›</a:t>
            </a:fld>
            <a:endParaRPr lang="en-US"/>
          </a:p>
        </p:txBody>
      </p:sp>
      <p:pic>
        <p:nvPicPr>
          <p:cNvPr id="7" name="Picture 6">
            <a:extLst>
              <a:ext uri="{FF2B5EF4-FFF2-40B4-BE49-F238E27FC236}">
                <a16:creationId xmlns:a16="http://schemas.microsoft.com/office/drawing/2014/main" id="{C8E6266D-66D2-E5C6-7A66-F439F1196D68}"/>
              </a:ext>
            </a:extLst>
          </p:cNvPr>
          <p:cNvPicPr>
            <a:picLocks noChangeAspect="1"/>
          </p:cNvPicPr>
          <p:nvPr userDrawn="1"/>
        </p:nvPicPr>
        <p:blipFill>
          <a:blip r:embed="rId6"/>
          <a:stretch>
            <a:fillRect/>
          </a:stretch>
        </p:blipFill>
        <p:spPr>
          <a:xfrm>
            <a:off x="520702" y="526825"/>
            <a:ext cx="1953557" cy="606931"/>
          </a:xfrm>
          <a:prstGeom prst="rect">
            <a:avLst/>
          </a:prstGeom>
        </p:spPr>
      </p:pic>
      <p:sp>
        <p:nvSpPr>
          <p:cNvPr id="9" name="TextBox 8">
            <a:extLst>
              <a:ext uri="{FF2B5EF4-FFF2-40B4-BE49-F238E27FC236}">
                <a16:creationId xmlns:a16="http://schemas.microsoft.com/office/drawing/2014/main" id="{06044271-C618-6C39-3F9C-54239C04869A}"/>
              </a:ext>
            </a:extLst>
          </p:cNvPr>
          <p:cNvSpPr txBox="1"/>
          <p:nvPr userDrawn="1">
            <p:extLst>
              <p:ext uri="{1162E1C5-73C7-4A58-AE30-91384D911F3F}">
                <p184:classification xmlns:p184="http://schemas.microsoft.com/office/powerpoint/2018/4/main" val="ftr"/>
              </p:ext>
            </p:extLst>
          </p:nvPr>
        </p:nvSpPr>
        <p:spPr>
          <a:xfrm>
            <a:off x="5600700" y="6642100"/>
            <a:ext cx="1019175"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Sensitivity: Internal</a:t>
            </a:r>
          </a:p>
        </p:txBody>
      </p:sp>
    </p:spTree>
    <p:extLst>
      <p:ext uri="{BB962C8B-B14F-4D97-AF65-F5344CB8AC3E}">
        <p14:creationId xmlns:p14="http://schemas.microsoft.com/office/powerpoint/2010/main" val="692553794"/>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748" r:id="rId4"/>
  </p:sldLayoutIdLst>
  <p:txStyles>
    <p:titleStyle>
      <a:lvl1pPr algn="l" defTabSz="914400" rtl="0" eaLnBrk="1" latinLnBrk="0" hangingPunct="1">
        <a:lnSpc>
          <a:spcPct val="90000"/>
        </a:lnSpc>
        <a:spcBef>
          <a:spcPct val="0"/>
        </a:spcBef>
        <a:buNone/>
        <a:defRPr sz="4000" b="1" i="0" kern="1200">
          <a:solidFill>
            <a:schemeClr val="bg1"/>
          </a:solidFill>
          <a:latin typeface="Segoe UI" panose="020B0502040204020203" pitchFamily="34" charset="0"/>
          <a:ea typeface="+mj-ea"/>
          <a:cs typeface="Segoe UI" panose="020B0502040204020203" pitchFamily="34" charset="0"/>
        </a:defRPr>
      </a:lvl1pPr>
    </p:titleStyle>
    <p:bodyStyle>
      <a:lvl1pPr marL="0" indent="0" algn="l" defTabSz="914400" rtl="0" eaLnBrk="1" latinLnBrk="0" hangingPunct="1">
        <a:lnSpc>
          <a:spcPct val="90000"/>
        </a:lnSpc>
        <a:spcBef>
          <a:spcPts val="1000"/>
        </a:spcBef>
        <a:buFontTx/>
        <a:buNone/>
        <a:defRPr sz="2800" b="1" i="0" kern="1200">
          <a:solidFill>
            <a:srgbClr val="00D3FF"/>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Tx/>
        <a:buNone/>
        <a:defRPr sz="2400" b="1" i="0" kern="1200">
          <a:solidFill>
            <a:schemeClr val="tx1"/>
          </a:solidFill>
          <a:latin typeface="Lato" panose="020F0502020204030203" pitchFamily="34" charset="77"/>
          <a:ea typeface="+mn-ea"/>
          <a:cs typeface="+mn-cs"/>
        </a:defRPr>
      </a:lvl2pPr>
      <a:lvl3pPr marL="914400" indent="0" algn="l" defTabSz="914400" rtl="0" eaLnBrk="1" latinLnBrk="0" hangingPunct="1">
        <a:lnSpc>
          <a:spcPct val="90000"/>
        </a:lnSpc>
        <a:spcBef>
          <a:spcPts val="500"/>
        </a:spcBef>
        <a:buFontTx/>
        <a:buNone/>
        <a:defRPr sz="2000" b="1" i="0" kern="1200">
          <a:solidFill>
            <a:schemeClr val="tx1"/>
          </a:solidFill>
          <a:latin typeface="Lato" panose="020F0502020204030203" pitchFamily="34" charset="77"/>
          <a:ea typeface="+mn-ea"/>
          <a:cs typeface="+mn-cs"/>
        </a:defRPr>
      </a:lvl3pPr>
      <a:lvl4pPr marL="1371600" indent="0" algn="l" defTabSz="914400" rtl="0" eaLnBrk="1" latinLnBrk="0" hangingPunct="1">
        <a:lnSpc>
          <a:spcPct val="90000"/>
        </a:lnSpc>
        <a:spcBef>
          <a:spcPts val="500"/>
        </a:spcBef>
        <a:buFontTx/>
        <a:buNone/>
        <a:defRPr sz="1800" b="1" i="0" kern="1200">
          <a:solidFill>
            <a:schemeClr val="tx1"/>
          </a:solidFill>
          <a:latin typeface="Lato" panose="020F0502020204030203" pitchFamily="34" charset="77"/>
          <a:ea typeface="+mn-ea"/>
          <a:cs typeface="+mn-cs"/>
        </a:defRPr>
      </a:lvl4pPr>
      <a:lvl5pPr marL="1828800" indent="0" algn="l" defTabSz="914400" rtl="0" eaLnBrk="1" latinLnBrk="0" hangingPunct="1">
        <a:lnSpc>
          <a:spcPct val="90000"/>
        </a:lnSpc>
        <a:spcBef>
          <a:spcPts val="500"/>
        </a:spcBef>
        <a:buFontTx/>
        <a:buNone/>
        <a:defRPr sz="1800" b="1" i="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5F5F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B49E2C-5216-E364-0571-8D882548F809}"/>
              </a:ext>
            </a:extLst>
          </p:cNvPr>
          <p:cNvSpPr>
            <a:spLocks noGrp="1"/>
          </p:cNvSpPr>
          <p:nvPr>
            <p:ph type="title"/>
          </p:nvPr>
        </p:nvSpPr>
        <p:spPr>
          <a:xfrm>
            <a:off x="402771" y="872975"/>
            <a:ext cx="4659086"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7BA11B5-61AD-0168-7D9B-62714439C8E4}"/>
              </a:ext>
            </a:extLst>
          </p:cNvPr>
          <p:cNvSpPr>
            <a:spLocks noGrp="1"/>
          </p:cNvSpPr>
          <p:nvPr>
            <p:ph type="body" idx="1"/>
          </p:nvPr>
        </p:nvSpPr>
        <p:spPr>
          <a:xfrm>
            <a:off x="402771" y="2926555"/>
            <a:ext cx="4659086" cy="702071"/>
          </a:xfrm>
          <a:prstGeom prst="rect">
            <a:avLst/>
          </a:prstGeom>
        </p:spPr>
        <p:txBody>
          <a:bodyPr vert="horz" lIns="91440" tIns="45720" rIns="91440" bIns="45720" rtlCol="0">
            <a:noAutofit/>
          </a:bodyPr>
          <a:lstStyle/>
          <a:p>
            <a:pPr lvl="0"/>
            <a:r>
              <a:rPr lang="en-GB"/>
              <a:t>Click to edit Master text styles</a:t>
            </a:r>
            <a:endParaRPr lang="en-US"/>
          </a:p>
        </p:txBody>
      </p:sp>
      <p:sp>
        <p:nvSpPr>
          <p:cNvPr id="4" name="Date Placeholder 3">
            <a:extLst>
              <a:ext uri="{FF2B5EF4-FFF2-40B4-BE49-F238E27FC236}">
                <a16:creationId xmlns:a16="http://schemas.microsoft.com/office/drawing/2014/main" id="{76074762-4D5E-1119-D539-2463899EC8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0311B-947D-D540-931A-4022ECA8F0DC}" type="datetimeFigureOut">
              <a:rPr lang="en-US" smtClean="0"/>
              <a:t>11/15/2023</a:t>
            </a:fld>
            <a:endParaRPr lang="en-US"/>
          </a:p>
        </p:txBody>
      </p:sp>
      <p:sp>
        <p:nvSpPr>
          <p:cNvPr id="5" name="Footer Placeholder 4">
            <a:extLst>
              <a:ext uri="{FF2B5EF4-FFF2-40B4-BE49-F238E27FC236}">
                <a16:creationId xmlns:a16="http://schemas.microsoft.com/office/drawing/2014/main" id="{9BC958E1-6BDB-77EC-51BF-29A2001605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TextBox 6">
            <a:extLst>
              <a:ext uri="{FF2B5EF4-FFF2-40B4-BE49-F238E27FC236}">
                <a16:creationId xmlns:a16="http://schemas.microsoft.com/office/drawing/2014/main" id="{1C5672CC-4F65-859F-5EB3-214527CC976F}"/>
              </a:ext>
            </a:extLst>
          </p:cNvPr>
          <p:cNvSpPr txBox="1"/>
          <p:nvPr userDrawn="1">
            <p:extLst>
              <p:ext uri="{1162E1C5-73C7-4A58-AE30-91384D911F3F}">
                <p184:classification xmlns:p184="http://schemas.microsoft.com/office/powerpoint/2018/4/main" val="ftr"/>
              </p:ext>
            </p:extLst>
          </p:nvPr>
        </p:nvSpPr>
        <p:spPr>
          <a:xfrm>
            <a:off x="5600700" y="6642100"/>
            <a:ext cx="1019175"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Sensitivity: Internal</a:t>
            </a:r>
          </a:p>
        </p:txBody>
      </p:sp>
    </p:spTree>
    <p:extLst>
      <p:ext uri="{BB962C8B-B14F-4D97-AF65-F5344CB8AC3E}">
        <p14:creationId xmlns:p14="http://schemas.microsoft.com/office/powerpoint/2010/main" val="3949254447"/>
      </p:ext>
    </p:extLst>
  </p:cSld>
  <p:clrMap bg1="lt1" tx1="dk1" bg2="lt2" tx2="dk2" accent1="accent1" accent2="accent2" accent3="accent3" accent4="accent4" accent5="accent5" accent6="accent6" hlink="hlink" folHlink="folHlink"/>
  <p:sldLayoutIdLst>
    <p:sldLayoutId id="2147483708" r:id="rId1"/>
    <p:sldLayoutId id="2147483733" r:id="rId2"/>
    <p:sldLayoutId id="2147483709" r:id="rId3"/>
    <p:sldLayoutId id="2147483734" r:id="rId4"/>
    <p:sldLayoutId id="2147483676" r:id="rId5"/>
    <p:sldLayoutId id="2147483677" r:id="rId6"/>
    <p:sldLayoutId id="2147483678" r:id="rId7"/>
    <p:sldLayoutId id="2147483736" r:id="rId8"/>
    <p:sldLayoutId id="2147483679" r:id="rId9"/>
    <p:sldLayoutId id="2147483681" r:id="rId10"/>
    <p:sldLayoutId id="2147483680" r:id="rId11"/>
    <p:sldLayoutId id="2147483737" r:id="rId12"/>
    <p:sldLayoutId id="2147483682" r:id="rId13"/>
    <p:sldLayoutId id="2147483720" r:id="rId14"/>
    <p:sldLayoutId id="2147483735" r:id="rId15"/>
    <p:sldLayoutId id="2147483722" r:id="rId16"/>
    <p:sldLayoutId id="2147483732" r:id="rId17"/>
    <p:sldLayoutId id="2147483731" r:id="rId18"/>
    <p:sldLayoutId id="2147483730" r:id="rId19"/>
    <p:sldLayoutId id="2147483727" r:id="rId20"/>
    <p:sldLayoutId id="2147483728" r:id="rId21"/>
    <p:sldLayoutId id="2147483745" r:id="rId22"/>
    <p:sldLayoutId id="2147483739" r:id="rId23"/>
    <p:sldLayoutId id="2147483743" r:id="rId24"/>
    <p:sldLayoutId id="2147483740" r:id="rId25"/>
    <p:sldLayoutId id="2147483746" r:id="rId26"/>
    <p:sldLayoutId id="2147483741" r:id="rId27"/>
    <p:sldLayoutId id="2147483747" r:id="rId28"/>
    <p:sldLayoutId id="2147483718" r:id="rId29"/>
    <p:sldLayoutId id="2147483729" r:id="rId30"/>
    <p:sldLayoutId id="2147483710" r:id="rId31"/>
    <p:sldLayoutId id="2147483713" r:id="rId32"/>
    <p:sldLayoutId id="2147483715" r:id="rId33"/>
    <p:sldLayoutId id="2147483714" r:id="rId34"/>
    <p:sldLayoutId id="2147483666" r:id="rId35"/>
    <p:sldLayoutId id="2147483667" r:id="rId36"/>
    <p:sldLayoutId id="2147483668" r:id="rId37"/>
    <p:sldLayoutId id="2147483669" r:id="rId38"/>
    <p:sldLayoutId id="2147483670" r:id="rId39"/>
    <p:sldLayoutId id="2147483671" r:id="rId40"/>
    <p:sldLayoutId id="2147483672" r:id="rId41"/>
    <p:sldLayoutId id="2147483673" r:id="rId42"/>
    <p:sldLayoutId id="2147483674" r:id="rId43"/>
    <p:sldLayoutId id="2147483675" r:id="rId44"/>
  </p:sldLayoutIdLst>
  <p:txStyles>
    <p:titleStyle>
      <a:lvl1pPr algn="l" defTabSz="914400" rtl="0" eaLnBrk="1" latinLnBrk="0" hangingPunct="1">
        <a:lnSpc>
          <a:spcPct val="90000"/>
        </a:lnSpc>
        <a:spcBef>
          <a:spcPct val="0"/>
        </a:spcBef>
        <a:buNone/>
        <a:defRPr sz="3600" b="1" i="0" kern="1200">
          <a:solidFill>
            <a:srgbClr val="004156"/>
          </a:solidFill>
          <a:latin typeface="Segoe UI" panose="020B0502040204020203" pitchFamily="34" charset="0"/>
          <a:ea typeface="+mj-ea"/>
          <a:cs typeface="Segoe UI" panose="020B0502040204020203" pitchFamily="34" charset="0"/>
        </a:defRPr>
      </a:lvl1pPr>
    </p:titleStyle>
    <p:bodyStyle>
      <a:lvl1pPr marL="0" indent="0" algn="l" defTabSz="914400" rtl="0" eaLnBrk="1" latinLnBrk="0" hangingPunct="1">
        <a:lnSpc>
          <a:spcPct val="90000"/>
        </a:lnSpc>
        <a:spcBef>
          <a:spcPts val="1000"/>
        </a:spcBef>
        <a:buFontTx/>
        <a:buNone/>
        <a:defRPr sz="2800" b="1" i="0" kern="1200">
          <a:solidFill>
            <a:srgbClr val="00D3FF"/>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Tx/>
        <a:buNone/>
        <a:defRPr sz="2400" b="1" i="0" kern="1200">
          <a:solidFill>
            <a:schemeClr val="tx1"/>
          </a:solidFill>
          <a:latin typeface="Lato" panose="020F0502020204030203" pitchFamily="34" charset="77"/>
          <a:ea typeface="+mn-ea"/>
          <a:cs typeface="+mn-cs"/>
        </a:defRPr>
      </a:lvl2pPr>
      <a:lvl3pPr marL="914400" indent="0" algn="l" defTabSz="914400" rtl="0" eaLnBrk="1" latinLnBrk="0" hangingPunct="1">
        <a:lnSpc>
          <a:spcPct val="90000"/>
        </a:lnSpc>
        <a:spcBef>
          <a:spcPts val="500"/>
        </a:spcBef>
        <a:buFontTx/>
        <a:buNone/>
        <a:defRPr sz="2000" b="1" i="0" kern="1200">
          <a:solidFill>
            <a:schemeClr val="tx1"/>
          </a:solidFill>
          <a:latin typeface="Lato" panose="020F0502020204030203" pitchFamily="34" charset="77"/>
          <a:ea typeface="+mn-ea"/>
          <a:cs typeface="+mn-cs"/>
        </a:defRPr>
      </a:lvl3pPr>
      <a:lvl4pPr marL="1371600" indent="0" algn="l" defTabSz="914400" rtl="0" eaLnBrk="1" latinLnBrk="0" hangingPunct="1">
        <a:lnSpc>
          <a:spcPct val="90000"/>
        </a:lnSpc>
        <a:spcBef>
          <a:spcPts val="500"/>
        </a:spcBef>
        <a:buFontTx/>
        <a:buNone/>
        <a:defRPr sz="1800" b="1" i="0" kern="1200">
          <a:solidFill>
            <a:schemeClr val="tx1"/>
          </a:solidFill>
          <a:latin typeface="Lato" panose="020F0502020204030203" pitchFamily="34" charset="77"/>
          <a:ea typeface="+mn-ea"/>
          <a:cs typeface="+mn-cs"/>
        </a:defRPr>
      </a:lvl4pPr>
      <a:lvl5pPr marL="1828800" indent="0" algn="l" defTabSz="914400" rtl="0" eaLnBrk="1" latinLnBrk="0" hangingPunct="1">
        <a:lnSpc>
          <a:spcPct val="90000"/>
        </a:lnSpc>
        <a:spcBef>
          <a:spcPts val="500"/>
        </a:spcBef>
        <a:buFontTx/>
        <a:buNone/>
        <a:defRPr sz="1800" b="1" i="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4.xml"/><Relationship Id="rId4" Type="http://schemas.openxmlformats.org/officeDocument/2006/relationships/image" Target="../media/image72.sv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sv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83.png"/><Relationship Id="rId5" Type="http://schemas.openxmlformats.org/officeDocument/2006/relationships/image" Target="../media/image78.png"/><Relationship Id="rId4" Type="http://schemas.openxmlformats.org/officeDocument/2006/relationships/image" Target="../media/image82.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41.png"/><Relationship Id="rId7" Type="http://schemas.openxmlformats.org/officeDocument/2006/relationships/image" Target="../media/image86.jpeg"/><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85.svg"/><Relationship Id="rId5" Type="http://schemas.openxmlformats.org/officeDocument/2006/relationships/image" Target="../media/image84.png"/><Relationship Id="rId10" Type="http://schemas.openxmlformats.org/officeDocument/2006/relationships/image" Target="../media/image23.png"/><Relationship Id="rId4" Type="http://schemas.openxmlformats.org/officeDocument/2006/relationships/image" Target="../media/image13.png"/><Relationship Id="rId9" Type="http://schemas.openxmlformats.org/officeDocument/2006/relationships/image" Target="../media/image88.svg"/></Relationships>
</file>

<file path=ppt/slides/_rels/slide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5.xml"/><Relationship Id="rId1" Type="http://schemas.openxmlformats.org/officeDocument/2006/relationships/slideLayout" Target="../slideLayouts/slideLayout20.xml"/><Relationship Id="rId5" Type="http://schemas.openxmlformats.org/officeDocument/2006/relationships/image" Target="../media/image89.png"/><Relationship Id="rId4" Type="http://schemas.openxmlformats.org/officeDocument/2006/relationships/image" Target="../media/image85.svg"/></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41.png"/><Relationship Id="rId7" Type="http://schemas.openxmlformats.org/officeDocument/2006/relationships/image" Target="../media/image91.png"/><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image" Target="../media/image40.png"/><Relationship Id="rId5" Type="http://schemas.openxmlformats.org/officeDocument/2006/relationships/image" Target="../media/image90.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image" Target="../media/image94.png"/></Relationships>
</file>

<file path=ppt/slides/_rels/slide26.xml.rels><?xml version="1.0" encoding="UTF-8" standalone="yes"?>
<Relationships xmlns="http://schemas.openxmlformats.org/package/2006/relationships"><Relationship Id="rId3" Type="http://schemas.microsoft.com/office/2018/10/relationships/comments" Target="../comments/modernComment_153_40E30290.xml"/><Relationship Id="rId2" Type="http://schemas.openxmlformats.org/officeDocument/2006/relationships/notesSlide" Target="../notesSlides/notesSlide21.xml"/><Relationship Id="rId1" Type="http://schemas.openxmlformats.org/officeDocument/2006/relationships/slideLayout" Target="../slideLayouts/slideLayout20.xml"/><Relationship Id="rId5" Type="http://schemas.openxmlformats.org/officeDocument/2006/relationships/image" Target="../media/image95.jpeg"/><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3" Type="http://schemas.microsoft.com/office/2018/10/relationships/comments" Target="../comments/modernComment_152_904225B0.xml"/><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image" Target="../media/image96.png"/><Relationship Id="rId5" Type="http://schemas.openxmlformats.org/officeDocument/2006/relationships/image" Target="../media/image78.png"/><Relationship Id="rId4" Type="http://schemas.openxmlformats.org/officeDocument/2006/relationships/image" Target="../media/image75.jpeg"/></Relationships>
</file>

<file path=ppt/slides/_rels/slide28.xml.rels><?xml version="1.0" encoding="UTF-8" standalone="yes"?>
<Relationships xmlns="http://schemas.openxmlformats.org/package/2006/relationships"><Relationship Id="rId8" Type="http://schemas.openxmlformats.org/officeDocument/2006/relationships/image" Target="../media/image98.svg"/><Relationship Id="rId3" Type="http://schemas.microsoft.com/office/2018/10/relationships/comments" Target="../comments/modernComment_16D_9A77E8D9.xml"/><Relationship Id="rId7" Type="http://schemas.openxmlformats.org/officeDocument/2006/relationships/image" Target="../media/image97.png"/><Relationship Id="rId12" Type="http://schemas.openxmlformats.org/officeDocument/2006/relationships/image" Target="../media/image100.png"/><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image" Target="../media/image82.svg"/><Relationship Id="rId11" Type="http://schemas.openxmlformats.org/officeDocument/2006/relationships/customXml" Target="../ink/ink2.xml"/><Relationship Id="rId5" Type="http://schemas.openxmlformats.org/officeDocument/2006/relationships/image" Target="../media/image76.png"/><Relationship Id="rId10" Type="http://schemas.openxmlformats.org/officeDocument/2006/relationships/image" Target="../media/image99.png"/><Relationship Id="rId4" Type="http://schemas.openxmlformats.org/officeDocument/2006/relationships/image" Target="../media/image95.jpeg"/><Relationship Id="rId9" Type="http://schemas.openxmlformats.org/officeDocument/2006/relationships/customXml" Target="../ink/ink1.xml"/></Relationships>
</file>

<file path=ppt/slides/_rels/slide29.xml.rels><?xml version="1.0" encoding="UTF-8" standalone="yes"?>
<Relationships xmlns="http://schemas.openxmlformats.org/package/2006/relationships"><Relationship Id="rId3" Type="http://schemas.microsoft.com/office/2018/10/relationships/comments" Target="../comments/modernComment_171_E10C4B10.xml"/><Relationship Id="rId2" Type="http://schemas.openxmlformats.org/officeDocument/2006/relationships/notesSlide" Target="../notesSlides/notesSlide24.xml"/><Relationship Id="rId1" Type="http://schemas.openxmlformats.org/officeDocument/2006/relationships/slideLayout" Target="../slideLayouts/slideLayout20.xml"/><Relationship Id="rId4" Type="http://schemas.openxmlformats.org/officeDocument/2006/relationships/image" Target="../media/image95.jpeg"/></Relationships>
</file>

<file path=ppt/slides/_rels/slide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8" Type="http://schemas.openxmlformats.org/officeDocument/2006/relationships/hyperlink" Target="https://platform.everfi.net/teacher/content/83?show_action_button=true&amp;slug=catalog" TargetMode="External"/><Relationship Id="rId3" Type="http://schemas.openxmlformats.org/officeDocument/2006/relationships/hyperlink" Target="https://platform.everfi.net/teacher/content/70?show_action_button=true&amp;slug=catalog" TargetMode="External"/><Relationship Id="rId7" Type="http://schemas.openxmlformats.org/officeDocument/2006/relationships/hyperlink" Target="https://platform.everfi.net/teacher/content/67?show_action_button=true&amp;slug=catalog" TargetMode="External"/><Relationship Id="rId2" Type="http://schemas.openxmlformats.org/officeDocument/2006/relationships/notesSlide" Target="../notesSlides/notesSlide25.xml"/><Relationship Id="rId1" Type="http://schemas.openxmlformats.org/officeDocument/2006/relationships/slideLayout" Target="../slideLayouts/slideLayout33.xml"/><Relationship Id="rId6" Type="http://schemas.openxmlformats.org/officeDocument/2006/relationships/hyperlink" Target="https://platform.everfi.net/teacher/content/76?show_action_button=true&amp;slug=catalog" TargetMode="External"/><Relationship Id="rId5" Type="http://schemas.openxmlformats.org/officeDocument/2006/relationships/hyperlink" Target="https://platform.everfi.net/teacher/content/40?show_action_button=true&amp;slug=catalog" TargetMode="External"/><Relationship Id="rId4" Type="http://schemas.openxmlformats.org/officeDocument/2006/relationships/hyperlink" Target="https://platform.everfi.net/teacher/content/63?show_action_button=true&amp;slug=catalog" TargetMode="External"/><Relationship Id="rId9" Type="http://schemas.openxmlformats.org/officeDocument/2006/relationships/image" Target="../media/image101.png"/></Relationships>
</file>

<file path=ppt/slides/_rels/slide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0.xml"/><Relationship Id="rId5" Type="http://schemas.openxmlformats.org/officeDocument/2006/relationships/image" Target="../media/image13.png"/><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40.png"/><Relationship Id="rId5" Type="http://schemas.openxmlformats.org/officeDocument/2006/relationships/image" Target="../media/image77.svg"/><Relationship Id="rId4"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F15581-99ED-CBBC-7B06-1B4A8135E292}"/>
              </a:ext>
            </a:extLst>
          </p:cNvPr>
          <p:cNvSpPr>
            <a:spLocks noGrp="1"/>
          </p:cNvSpPr>
          <p:nvPr>
            <p:ph type="title"/>
          </p:nvPr>
        </p:nvSpPr>
        <p:spPr>
          <a:xfrm>
            <a:off x="507237" y="1487744"/>
            <a:ext cx="5693229" cy="1325563"/>
          </a:xfrm>
        </p:spPr>
        <p:txBody>
          <a:bodyPr bIns="0"/>
          <a:lstStyle/>
          <a:p>
            <a:r>
              <a:rPr lang="en-US" sz="4000"/>
              <a:t>Connecting </a:t>
            </a:r>
            <a:br>
              <a:rPr lang="en-US" sz="4000"/>
            </a:br>
            <a:r>
              <a:rPr lang="en-US" sz="4000"/>
              <a:t>students to careers</a:t>
            </a:r>
            <a:endParaRPr lang="en-US"/>
          </a:p>
        </p:txBody>
      </p:sp>
      <p:sp>
        <p:nvSpPr>
          <p:cNvPr id="5" name="Content Placeholder 4">
            <a:extLst>
              <a:ext uri="{FF2B5EF4-FFF2-40B4-BE49-F238E27FC236}">
                <a16:creationId xmlns:a16="http://schemas.microsoft.com/office/drawing/2014/main" id="{3289C05C-5DAC-BB81-62DB-0EE30D6FBA00}"/>
              </a:ext>
            </a:extLst>
          </p:cNvPr>
          <p:cNvSpPr>
            <a:spLocks noGrp="1"/>
          </p:cNvSpPr>
          <p:nvPr>
            <p:ph idx="1"/>
          </p:nvPr>
        </p:nvSpPr>
        <p:spPr>
          <a:xfrm>
            <a:off x="507237" y="3013484"/>
            <a:ext cx="4456649" cy="1209185"/>
          </a:xfrm>
        </p:spPr>
        <p:txBody>
          <a:bodyPr vert="horz" lIns="0" tIns="0" rIns="0" bIns="45720" rtlCol="0" anchor="t">
            <a:normAutofit/>
          </a:bodyPr>
          <a:lstStyle/>
          <a:p>
            <a:pPr>
              <a:lnSpc>
                <a:spcPct val="100000"/>
              </a:lnSpc>
            </a:pPr>
            <a:r>
              <a:rPr lang="en-GB" sz="1800" b="0">
                <a:latin typeface="Segoe UI"/>
                <a:ea typeface="+mn-lt"/>
                <a:cs typeface="+mn-lt"/>
              </a:rPr>
              <a:t>Students explore how their strengths, interests and values connect to careers and how they can boost their careers readiness.</a:t>
            </a:r>
            <a:endParaRPr lang="en-GB" sz="1800" b="0">
              <a:latin typeface="Segoe UI"/>
              <a:cs typeface="Calibri"/>
            </a:endParaRPr>
          </a:p>
        </p:txBody>
      </p:sp>
      <p:pic>
        <p:nvPicPr>
          <p:cNvPr id="8" name="Picture Placeholder 7">
            <a:extLst>
              <a:ext uri="{FF2B5EF4-FFF2-40B4-BE49-F238E27FC236}">
                <a16:creationId xmlns:a16="http://schemas.microsoft.com/office/drawing/2014/main" id="{2ABD104E-F4E9-9985-8C0A-78720315C9C0}"/>
              </a:ext>
            </a:extLst>
          </p:cNvPr>
          <p:cNvPicPr>
            <a:picLocks noGrp="1" noChangeAspect="1"/>
          </p:cNvPicPr>
          <p:nvPr>
            <p:ph type="pic" sz="quarter" idx="13"/>
          </p:nvPr>
        </p:nvPicPr>
        <p:blipFill>
          <a:blip r:embed="rId2"/>
          <a:srcRect t="6009" b="6009"/>
          <a:stretch/>
        </p:blipFill>
        <p:spPr>
          <a:xfrm>
            <a:off x="5284788" y="-200575"/>
            <a:ext cx="7378700" cy="7264400"/>
          </a:xfrm>
          <a:ln w="19050"/>
        </p:spPr>
      </p:pic>
      <p:pic>
        <p:nvPicPr>
          <p:cNvPr id="3" name="Graphic 2">
            <a:extLst>
              <a:ext uri="{FF2B5EF4-FFF2-40B4-BE49-F238E27FC236}">
                <a16:creationId xmlns:a16="http://schemas.microsoft.com/office/drawing/2014/main" id="{CBA6B03C-B40F-DF24-3F88-6D7DB0CF14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94514" y="4166447"/>
            <a:ext cx="2994842" cy="2994842"/>
          </a:xfrm>
          <a:prstGeom prst="rect">
            <a:avLst/>
          </a:prstGeom>
        </p:spPr>
      </p:pic>
      <p:sp>
        <p:nvSpPr>
          <p:cNvPr id="7" name="TextBox 6">
            <a:extLst>
              <a:ext uri="{FF2B5EF4-FFF2-40B4-BE49-F238E27FC236}">
                <a16:creationId xmlns:a16="http://schemas.microsoft.com/office/drawing/2014/main" id="{8A70DBC2-9F4A-EF7C-7498-CDC0EEF00DF0}"/>
              </a:ext>
            </a:extLst>
          </p:cNvPr>
          <p:cNvSpPr txBox="1"/>
          <p:nvPr/>
        </p:nvSpPr>
        <p:spPr>
          <a:xfrm>
            <a:off x="507237" y="4125445"/>
            <a:ext cx="4317531" cy="2030639"/>
          </a:xfrm>
          <a:prstGeom prst="roundRect">
            <a:avLst>
              <a:gd name="adj" fmla="val 0"/>
            </a:avLst>
          </a:prstGeom>
          <a:noFill/>
          <a:ln w="19050" cap="rnd">
            <a:solidFill>
              <a:srgbClr val="00D3FF"/>
            </a:solidFill>
            <a:round/>
          </a:ln>
        </p:spPr>
        <p:txBody>
          <a:bodyPr wrap="square" lIns="180000" tIns="180000" rIns="180000" bIns="180000" rtlCol="0" anchor="ctr" anchorCtr="0">
            <a:spAutoFit/>
          </a:bodyPr>
          <a:lstStyle/>
          <a:p>
            <a:pPr>
              <a:spcAft>
                <a:spcPts val="1650"/>
              </a:spcAft>
            </a:pPr>
            <a:r>
              <a:rPr lang="en-GB" sz="1600" b="1">
                <a:solidFill>
                  <a:schemeClr val="bg1"/>
                </a:solidFill>
                <a:effectLst/>
                <a:latin typeface="Segoe UI"/>
                <a:cs typeface="Segoe UI"/>
              </a:rPr>
              <a:t>Subject:</a:t>
            </a:r>
            <a:r>
              <a:rPr lang="en-GB" sz="1600">
                <a:solidFill>
                  <a:schemeClr val="bg1"/>
                </a:solidFill>
                <a:effectLst/>
                <a:latin typeface="Segoe UI"/>
                <a:cs typeface="Segoe UI"/>
              </a:rPr>
              <a:t>	PSHE, Health and Wellbeing,</a:t>
            </a:r>
            <a:r>
              <a:rPr lang="en-GB" sz="1600">
                <a:solidFill>
                  <a:schemeClr val="bg1"/>
                </a:solidFill>
                <a:latin typeface="Segoe UI"/>
                <a:cs typeface="Segoe UI"/>
              </a:rPr>
              <a:t> </a:t>
            </a:r>
            <a:r>
              <a:rPr lang="en-GB" sz="1600">
                <a:solidFill>
                  <a:schemeClr val="bg1"/>
                </a:solidFill>
                <a:effectLst/>
                <a:latin typeface="Segoe UI"/>
                <a:cs typeface="Segoe UI"/>
              </a:rPr>
              <a:t> </a:t>
            </a:r>
            <a:br>
              <a:rPr lang="en-GB" sz="1600">
                <a:effectLst/>
                <a:latin typeface="Segoe UI" panose="020B0502040204020203" pitchFamily="34" charset="0"/>
                <a:cs typeface="Segoe UI" panose="020B0502040204020203" pitchFamily="34" charset="0"/>
              </a:rPr>
            </a:br>
            <a:r>
              <a:rPr lang="en-GB" sz="1600">
                <a:solidFill>
                  <a:schemeClr val="bg1"/>
                </a:solidFill>
                <a:effectLst/>
                <a:latin typeface="Segoe UI"/>
                <a:cs typeface="Segoe UI"/>
              </a:rPr>
              <a:t>	CWRE, Learning for Life and Work</a:t>
            </a:r>
          </a:p>
          <a:p>
            <a:pPr>
              <a:spcAft>
                <a:spcPts val="1650"/>
              </a:spcAft>
            </a:pPr>
            <a:r>
              <a:rPr lang="en-GB" sz="1600" b="1">
                <a:solidFill>
                  <a:schemeClr val="bg1"/>
                </a:solidFill>
                <a:effectLst/>
                <a:latin typeface="Segoe UI"/>
                <a:cs typeface="Segoe UI"/>
              </a:rPr>
              <a:t>Ages:</a:t>
            </a:r>
            <a:r>
              <a:rPr lang="en-GB" sz="1600">
                <a:solidFill>
                  <a:schemeClr val="bg1"/>
                </a:solidFill>
                <a:effectLst/>
                <a:latin typeface="Segoe UI"/>
                <a:cs typeface="Segoe UI"/>
              </a:rPr>
              <a:t>	</a:t>
            </a:r>
            <a:r>
              <a:rPr lang="en-GB" sz="1600">
                <a:solidFill>
                  <a:schemeClr val="bg1"/>
                </a:solidFill>
                <a:latin typeface="Segoe UI"/>
                <a:cs typeface="Segoe UI"/>
              </a:rPr>
              <a:t>11</a:t>
            </a:r>
            <a:r>
              <a:rPr lang="en-GB" sz="1600">
                <a:solidFill>
                  <a:schemeClr val="bg1"/>
                </a:solidFill>
                <a:effectLst/>
                <a:latin typeface="Segoe UI"/>
                <a:cs typeface="Segoe UI"/>
              </a:rPr>
              <a:t> to 16</a:t>
            </a:r>
          </a:p>
          <a:p>
            <a:pPr>
              <a:spcAft>
                <a:spcPts val="1650"/>
              </a:spcAft>
            </a:pPr>
            <a:r>
              <a:rPr lang="en-GB" sz="1600" b="1">
                <a:solidFill>
                  <a:schemeClr val="bg1"/>
                </a:solidFill>
                <a:effectLst/>
                <a:latin typeface="Segoe UI"/>
                <a:cs typeface="Segoe UI"/>
              </a:rPr>
              <a:t>Time:</a:t>
            </a:r>
            <a:r>
              <a:rPr lang="en-GB" sz="1600">
                <a:solidFill>
                  <a:schemeClr val="bg1"/>
                </a:solidFill>
                <a:effectLst/>
                <a:latin typeface="Segoe UI"/>
                <a:cs typeface="Segoe UI"/>
              </a:rPr>
              <a:t>	</a:t>
            </a:r>
            <a:r>
              <a:rPr lang="en-GB" sz="1600">
                <a:solidFill>
                  <a:schemeClr val="bg1"/>
                </a:solidFill>
                <a:latin typeface="Segoe UI"/>
                <a:cs typeface="Segoe UI"/>
              </a:rPr>
              <a:t>1 x 55-minute lesson or </a:t>
            </a:r>
            <a:br>
              <a:rPr lang="en-GB" sz="1600">
                <a:solidFill>
                  <a:schemeClr val="bg1"/>
                </a:solidFill>
                <a:latin typeface="Segoe UI"/>
                <a:cs typeface="Segoe UI"/>
              </a:rPr>
            </a:br>
            <a:r>
              <a:rPr lang="en-GB" sz="1600">
                <a:solidFill>
                  <a:schemeClr val="bg1"/>
                </a:solidFill>
                <a:effectLst/>
                <a:latin typeface="Segoe UI"/>
                <a:cs typeface="Segoe UI"/>
              </a:rPr>
              <a:t>	</a:t>
            </a:r>
            <a:r>
              <a:rPr lang="en-GB" sz="1600">
                <a:solidFill>
                  <a:schemeClr val="bg1"/>
                </a:solidFill>
                <a:latin typeface="Segoe UI"/>
                <a:cs typeface="Segoe UI"/>
              </a:rPr>
              <a:t>5 x 10-15-minute sessions</a:t>
            </a:r>
            <a:endParaRPr lang="en-GB" sz="1600">
              <a:solidFill>
                <a:schemeClr val="bg1"/>
              </a:solidFill>
              <a:effectLst/>
              <a:latin typeface="Segoe UI"/>
              <a:cs typeface="Segoe UI"/>
            </a:endParaRPr>
          </a:p>
        </p:txBody>
      </p:sp>
    </p:spTree>
    <p:extLst>
      <p:ext uri="{BB962C8B-B14F-4D97-AF65-F5344CB8AC3E}">
        <p14:creationId xmlns:p14="http://schemas.microsoft.com/office/powerpoint/2010/main" val="3964423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2" name="Picture 21" descr="A blue and purple gradient on a black background&#10;&#10;Description automatically generated">
            <a:extLst>
              <a:ext uri="{FF2B5EF4-FFF2-40B4-BE49-F238E27FC236}">
                <a16:creationId xmlns:a16="http://schemas.microsoft.com/office/drawing/2014/main" id="{369F816B-76BF-37E2-8CC9-62F49F9FED41}"/>
              </a:ext>
            </a:extLst>
          </p:cNvPr>
          <p:cNvPicPr>
            <a:picLocks noChangeAspect="1"/>
          </p:cNvPicPr>
          <p:nvPr/>
        </p:nvPicPr>
        <p:blipFill rotWithShape="1">
          <a:blip r:embed="rId3">
            <a:extLst>
              <a:ext uri="{28A0092B-C50C-407E-A947-70E740481C1C}">
                <a14:useLocalDpi xmlns:a14="http://schemas.microsoft.com/office/drawing/2010/main"/>
              </a:ext>
            </a:extLst>
          </a:blip>
          <a:srcRect l="7248" t="27413" r="20948" b="9559"/>
          <a:stretch/>
        </p:blipFill>
        <p:spPr>
          <a:xfrm>
            <a:off x="8618335" y="-1"/>
            <a:ext cx="3573665" cy="3136899"/>
          </a:xfrm>
          <a:prstGeom prst="rect">
            <a:avLst/>
          </a:prstGeom>
        </p:spPr>
      </p:pic>
      <p:pic>
        <p:nvPicPr>
          <p:cNvPr id="23" name="Picture 22" descr="A blue and black dot pattern&#10;&#10;Description automatically generated">
            <a:extLst>
              <a:ext uri="{FF2B5EF4-FFF2-40B4-BE49-F238E27FC236}">
                <a16:creationId xmlns:a16="http://schemas.microsoft.com/office/drawing/2014/main" id="{9E2D2DFB-92E7-B5E2-03ED-8BAC6955A422}"/>
              </a:ext>
            </a:extLst>
          </p:cNvPr>
          <p:cNvPicPr>
            <a:picLocks noChangeAspect="1"/>
          </p:cNvPicPr>
          <p:nvPr/>
        </p:nvPicPr>
        <p:blipFill rotWithShape="1">
          <a:blip r:embed="rId4" cstate="print">
            <a:alphaModFix amt="40000"/>
            <a:extLst>
              <a:ext uri="{28A0092B-C50C-407E-A947-70E740481C1C}">
                <a14:useLocalDpi xmlns:a14="http://schemas.microsoft.com/office/drawing/2010/main"/>
              </a:ext>
            </a:extLst>
          </a:blip>
          <a:srcRect l="2674" t="38157" r="26556" b="9485"/>
          <a:stretch/>
        </p:blipFill>
        <p:spPr>
          <a:xfrm>
            <a:off x="7603612" y="15446"/>
            <a:ext cx="4565350" cy="3377648"/>
          </a:xfrm>
          <a:prstGeom prst="rect">
            <a:avLst/>
          </a:prstGeom>
        </p:spPr>
      </p:pic>
      <p:sp>
        <p:nvSpPr>
          <p:cNvPr id="5" name="Text Placeholder 4">
            <a:extLst>
              <a:ext uri="{FF2B5EF4-FFF2-40B4-BE49-F238E27FC236}">
                <a16:creationId xmlns:a16="http://schemas.microsoft.com/office/drawing/2014/main" id="{7D58BDA3-572D-D9D5-DF55-818CD1E5EEC8}"/>
              </a:ext>
            </a:extLst>
          </p:cNvPr>
          <p:cNvSpPr>
            <a:spLocks noGrp="1"/>
          </p:cNvSpPr>
          <p:nvPr>
            <p:ph type="body" sz="quarter" idx="19"/>
          </p:nvPr>
        </p:nvSpPr>
        <p:spPr>
          <a:xfrm>
            <a:off x="442658" y="463254"/>
            <a:ext cx="8524879" cy="598709"/>
          </a:xfrm>
        </p:spPr>
        <p:txBody>
          <a:bodyPr anchor="t"/>
          <a:lstStyle/>
          <a:p>
            <a:r>
              <a:rPr lang="en-US">
                <a:latin typeface="Segoe UI"/>
                <a:ea typeface="Calibri Light"/>
                <a:cs typeface="Calibri Light"/>
              </a:rPr>
              <a:t>Career clinic worksheet</a:t>
            </a:r>
            <a:endParaRPr lang="en-US">
              <a:ea typeface="Calibri Light"/>
              <a:cs typeface="Calibri Light"/>
            </a:endParaRPr>
          </a:p>
        </p:txBody>
      </p:sp>
      <p:sp>
        <p:nvSpPr>
          <p:cNvPr id="6" name="Content Placeholder 5">
            <a:extLst>
              <a:ext uri="{FF2B5EF4-FFF2-40B4-BE49-F238E27FC236}">
                <a16:creationId xmlns:a16="http://schemas.microsoft.com/office/drawing/2014/main" id="{A8132C22-AD85-82D4-F964-3A769B90FA17}"/>
              </a:ext>
            </a:extLst>
          </p:cNvPr>
          <p:cNvSpPr>
            <a:spLocks noGrp="1"/>
          </p:cNvSpPr>
          <p:nvPr>
            <p:ph idx="21"/>
          </p:nvPr>
        </p:nvSpPr>
        <p:spPr>
          <a:xfrm>
            <a:off x="493112" y="1120245"/>
            <a:ext cx="9171370" cy="613086"/>
          </a:xfrm>
        </p:spPr>
        <p:txBody>
          <a:bodyPr vert="horz" lIns="91440" tIns="45720" rIns="91440" bIns="45720" numCol="1" spcCol="540000" rtlCol="0" anchor="t">
            <a:noAutofit/>
          </a:bodyPr>
          <a:lstStyle/>
          <a:p>
            <a:pPr>
              <a:spcBef>
                <a:spcPts val="0"/>
              </a:spcBef>
              <a:spcAft>
                <a:spcPts val="1800"/>
              </a:spcAft>
            </a:pPr>
            <a:r>
              <a:rPr lang="en-US" sz="2000" b="1">
                <a:latin typeface="Segoe UI"/>
                <a:cs typeface="Segoe UI"/>
              </a:rPr>
              <a:t>Choose a character from a book, TV show or film. Identify factors that might affect their career path decisions.</a:t>
            </a:r>
            <a:endParaRPr lang="en-US"/>
          </a:p>
        </p:txBody>
      </p:sp>
      <p:sp>
        <p:nvSpPr>
          <p:cNvPr id="9" name="TextBox 8">
            <a:extLst>
              <a:ext uri="{FF2B5EF4-FFF2-40B4-BE49-F238E27FC236}">
                <a16:creationId xmlns:a16="http://schemas.microsoft.com/office/drawing/2014/main" id="{45D5D99E-6980-0813-7679-BBD90AD3A330}"/>
              </a:ext>
            </a:extLst>
          </p:cNvPr>
          <p:cNvSpPr txBox="1"/>
          <p:nvPr/>
        </p:nvSpPr>
        <p:spPr>
          <a:xfrm>
            <a:off x="509257" y="2655256"/>
            <a:ext cx="5517892" cy="2528517"/>
          </a:xfrm>
          <a:prstGeom prst="rect">
            <a:avLst/>
          </a:prstGeom>
          <a:noFill/>
          <a:ln w="12700">
            <a:solidFill>
              <a:schemeClr val="bg1">
                <a:lumMod val="50000"/>
              </a:schemeClr>
            </a:solidFill>
          </a:ln>
        </p:spPr>
        <p:txBody>
          <a:bodyPr wrap="square" lIns="180000" tIns="180000" rIns="180000" bIns="180000" rtlCol="0" anchor="t">
            <a:noAutofit/>
          </a:bodyPr>
          <a:lstStyle/>
          <a:p>
            <a:pPr indent="-898525">
              <a:spcAft>
                <a:spcPts val="1650"/>
              </a:spcAft>
            </a:pPr>
            <a:r>
              <a:rPr lang="en-GB" sz="1400" b="1">
                <a:solidFill>
                  <a:srgbClr val="004156"/>
                </a:solidFill>
                <a:latin typeface="Segoe UI"/>
                <a:cs typeface="Segoe UI"/>
              </a:rPr>
              <a:t>Strengths (skills and qualities)</a:t>
            </a:r>
            <a:endParaRPr lang="en-GB" sz="1400" b="1">
              <a:solidFill>
                <a:srgbClr val="004156"/>
              </a:solidFill>
              <a:effectLst/>
              <a:latin typeface="Segoe UI" panose="020B0502040204020203" pitchFamily="34" charset="0"/>
              <a:cs typeface="Segoe UI" panose="020B0502040204020203" pitchFamily="34" charset="0"/>
            </a:endParaRPr>
          </a:p>
        </p:txBody>
      </p:sp>
      <p:sp>
        <p:nvSpPr>
          <p:cNvPr id="18" name="TextBox 17">
            <a:extLst>
              <a:ext uri="{FF2B5EF4-FFF2-40B4-BE49-F238E27FC236}">
                <a16:creationId xmlns:a16="http://schemas.microsoft.com/office/drawing/2014/main" id="{AE6BE111-F35F-279C-DFE8-310C81D53747}"/>
              </a:ext>
            </a:extLst>
          </p:cNvPr>
          <p:cNvSpPr txBox="1"/>
          <p:nvPr/>
        </p:nvSpPr>
        <p:spPr>
          <a:xfrm>
            <a:off x="506826" y="1976054"/>
            <a:ext cx="4223352" cy="578959"/>
          </a:xfrm>
          <a:prstGeom prst="rect">
            <a:avLst/>
          </a:prstGeom>
          <a:noFill/>
          <a:ln w="12700">
            <a:solidFill>
              <a:srgbClr val="004156"/>
            </a:solidFill>
          </a:ln>
        </p:spPr>
        <p:txBody>
          <a:bodyPr wrap="square" lIns="180000" tIns="180000" rIns="180000" bIns="180000" rtlCol="0" anchor="t">
            <a:spAutoFit/>
          </a:bodyPr>
          <a:lstStyle/>
          <a:p>
            <a:pPr indent="-898525">
              <a:spcAft>
                <a:spcPts val="1650"/>
              </a:spcAft>
            </a:pPr>
            <a:r>
              <a:rPr lang="en-GB" sz="1400" b="1">
                <a:solidFill>
                  <a:srgbClr val="004156"/>
                </a:solidFill>
                <a:latin typeface="Segoe UI"/>
                <a:cs typeface="Segoe UI"/>
              </a:rPr>
              <a:t>Name</a:t>
            </a:r>
            <a:r>
              <a:rPr lang="en-GB" sz="1400" b="1">
                <a:solidFill>
                  <a:srgbClr val="004156"/>
                </a:solidFill>
                <a:effectLst/>
                <a:latin typeface="Segoe UI"/>
                <a:cs typeface="Segoe UI"/>
              </a:rPr>
              <a:t>:</a:t>
            </a:r>
          </a:p>
        </p:txBody>
      </p:sp>
      <p:sp>
        <p:nvSpPr>
          <p:cNvPr id="19" name="TextBox 18">
            <a:extLst>
              <a:ext uri="{FF2B5EF4-FFF2-40B4-BE49-F238E27FC236}">
                <a16:creationId xmlns:a16="http://schemas.microsoft.com/office/drawing/2014/main" id="{5591090F-09A4-00DB-2D64-F17A59DA10FC}"/>
              </a:ext>
            </a:extLst>
          </p:cNvPr>
          <p:cNvSpPr txBox="1"/>
          <p:nvPr/>
        </p:nvSpPr>
        <p:spPr>
          <a:xfrm>
            <a:off x="8946388" y="2674811"/>
            <a:ext cx="2946725" cy="2520516"/>
          </a:xfrm>
          <a:prstGeom prst="rect">
            <a:avLst/>
          </a:prstGeom>
          <a:solidFill>
            <a:schemeClr val="bg1"/>
          </a:solidFill>
          <a:ln w="12700">
            <a:solidFill>
              <a:srgbClr val="004156"/>
            </a:solidFill>
          </a:ln>
        </p:spPr>
        <p:txBody>
          <a:bodyPr wrap="square" lIns="180000" tIns="180000" rIns="180000" bIns="180000" rtlCol="0" anchor="t">
            <a:spAutoFit/>
          </a:bodyPr>
          <a:lstStyle/>
          <a:p>
            <a:pPr indent="-898525">
              <a:spcAft>
                <a:spcPts val="1650"/>
              </a:spcAft>
            </a:pPr>
            <a:r>
              <a:rPr lang="en-GB" sz="1400" b="1">
                <a:solidFill>
                  <a:srgbClr val="004156"/>
                </a:solidFill>
                <a:effectLst/>
                <a:latin typeface="Segoe UI"/>
                <a:cs typeface="Segoe UI"/>
              </a:rPr>
              <a:t>Top </a:t>
            </a:r>
            <a:r>
              <a:rPr lang="en-GB" sz="1400" b="1">
                <a:solidFill>
                  <a:srgbClr val="004156"/>
                </a:solidFill>
                <a:latin typeface="Segoe UI"/>
                <a:cs typeface="Segoe UI"/>
              </a:rPr>
              <a:t>three</a:t>
            </a:r>
            <a:r>
              <a:rPr lang="en-GB" sz="1400" b="1">
                <a:solidFill>
                  <a:srgbClr val="004156"/>
                </a:solidFill>
                <a:effectLst/>
                <a:latin typeface="Segoe UI"/>
                <a:cs typeface="Segoe UI"/>
              </a:rPr>
              <a:t> values </a:t>
            </a:r>
            <a:r>
              <a:rPr lang="en-GB" sz="1400">
                <a:solidFill>
                  <a:srgbClr val="004156"/>
                </a:solidFill>
                <a:latin typeface="Segoe UI"/>
                <a:cs typeface="Segoe UI"/>
              </a:rPr>
              <a:t>(underline the most important)</a:t>
            </a:r>
            <a:endParaRPr lang="en-US">
              <a:cs typeface="Calibri" panose="020F0502020204030204"/>
            </a:endParaRPr>
          </a:p>
          <a:p>
            <a:pPr indent="-898525">
              <a:spcAft>
                <a:spcPts val="1650"/>
              </a:spcAft>
            </a:pPr>
            <a:r>
              <a:rPr lang="en-GB" sz="1400" b="1">
                <a:solidFill>
                  <a:srgbClr val="004156"/>
                </a:solidFill>
                <a:effectLst/>
                <a:latin typeface="Segoe UI"/>
                <a:cs typeface="Segoe UI"/>
              </a:rPr>
              <a:t>1.</a:t>
            </a:r>
            <a:br>
              <a:rPr lang="en-GB" sz="1400" b="1">
                <a:effectLst/>
                <a:latin typeface="Segoe UI" panose="020B0502040204020203" pitchFamily="34" charset="0"/>
                <a:cs typeface="Segoe UI" panose="020B0502040204020203" pitchFamily="34" charset="0"/>
              </a:rPr>
            </a:br>
            <a:br>
              <a:rPr lang="en-GB" sz="1400" b="1">
                <a:effectLst/>
                <a:latin typeface="Segoe UI" panose="020B0502040204020203" pitchFamily="34" charset="0"/>
                <a:cs typeface="Segoe UI" panose="020B0502040204020203" pitchFamily="34" charset="0"/>
              </a:rPr>
            </a:br>
            <a:r>
              <a:rPr lang="en-GB" sz="1400" b="1">
                <a:solidFill>
                  <a:srgbClr val="004156"/>
                </a:solidFill>
                <a:effectLst/>
                <a:latin typeface="Segoe UI"/>
                <a:cs typeface="Segoe UI"/>
              </a:rPr>
              <a:t>2.</a:t>
            </a:r>
            <a:br>
              <a:rPr lang="en-GB" sz="1400" b="1">
                <a:effectLst/>
                <a:latin typeface="Segoe UI" panose="020B0502040204020203" pitchFamily="34" charset="0"/>
                <a:cs typeface="Segoe UI" panose="020B0502040204020203" pitchFamily="34" charset="0"/>
              </a:rPr>
            </a:br>
            <a:br>
              <a:rPr lang="en-GB" sz="1400" b="1">
                <a:effectLst/>
                <a:latin typeface="Segoe UI" panose="020B0502040204020203" pitchFamily="34" charset="0"/>
                <a:cs typeface="Segoe UI" panose="020B0502040204020203" pitchFamily="34" charset="0"/>
              </a:rPr>
            </a:br>
            <a:r>
              <a:rPr lang="en-GB" sz="1400" b="1">
                <a:solidFill>
                  <a:srgbClr val="004156"/>
                </a:solidFill>
                <a:effectLst/>
                <a:latin typeface="Segoe UI"/>
                <a:cs typeface="Segoe UI"/>
              </a:rPr>
              <a:t>3.</a:t>
            </a:r>
            <a:br>
              <a:rPr lang="en-GB" sz="1400" b="1">
                <a:effectLst/>
                <a:latin typeface="Segoe UI" panose="020B0502040204020203" pitchFamily="34" charset="0"/>
                <a:cs typeface="Segoe UI" panose="020B0502040204020203" pitchFamily="34" charset="0"/>
              </a:rPr>
            </a:br>
            <a:br>
              <a:rPr lang="en-GB" sz="1400" b="1">
                <a:effectLst/>
                <a:latin typeface="Segoe UI" panose="020B0502040204020203" pitchFamily="34" charset="0"/>
                <a:cs typeface="Segoe UI" panose="020B0502040204020203" pitchFamily="34" charset="0"/>
              </a:rPr>
            </a:br>
            <a:endParaRPr lang="en-GB" sz="1400" b="1">
              <a:solidFill>
                <a:srgbClr val="004156"/>
              </a:solidFill>
              <a:effectLst/>
              <a:latin typeface="Segoe UI"/>
              <a:cs typeface="Segoe UI"/>
            </a:endParaRPr>
          </a:p>
        </p:txBody>
      </p:sp>
      <p:sp>
        <p:nvSpPr>
          <p:cNvPr id="26" name="Rounded Rectangle 25">
            <a:extLst>
              <a:ext uri="{FF2B5EF4-FFF2-40B4-BE49-F238E27FC236}">
                <a16:creationId xmlns:a16="http://schemas.microsoft.com/office/drawing/2014/main" id="{E9698BDD-BFD0-F4E5-4A14-1E66EF893935}"/>
              </a:ext>
            </a:extLst>
          </p:cNvPr>
          <p:cNvSpPr/>
          <p:nvPr/>
        </p:nvSpPr>
        <p:spPr>
          <a:xfrm>
            <a:off x="10243483" y="379343"/>
            <a:ext cx="1532318" cy="354584"/>
          </a:xfrm>
          <a:prstGeom prst="roundRect">
            <a:avLst>
              <a:gd name="adj" fmla="val 50000"/>
            </a:avLst>
          </a:prstGeom>
          <a:solidFill>
            <a:srgbClr val="00415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80000" tIns="180000" rIns="180000" bIns="180000" rtlCol="0" anchor="ctr">
            <a:noAutofit/>
          </a:bodyPr>
          <a:lstStyle/>
          <a:p>
            <a:pPr algn="r">
              <a:spcAft>
                <a:spcPts val="1650"/>
              </a:spcAft>
            </a:pPr>
            <a:r>
              <a:rPr lang="en-GB" sz="1400" b="1">
                <a:solidFill>
                  <a:srgbClr val="00D3FF"/>
                </a:solidFill>
                <a:effectLst/>
                <a:latin typeface="Segoe UI" panose="020B0502040204020203" pitchFamily="34" charset="0"/>
                <a:cs typeface="Segoe UI" panose="020B0502040204020203" pitchFamily="34" charset="0"/>
              </a:rPr>
              <a:t>Worksheet</a:t>
            </a:r>
          </a:p>
        </p:txBody>
      </p:sp>
      <p:sp>
        <p:nvSpPr>
          <p:cNvPr id="3" name="TextBox 2">
            <a:extLst>
              <a:ext uri="{FF2B5EF4-FFF2-40B4-BE49-F238E27FC236}">
                <a16:creationId xmlns:a16="http://schemas.microsoft.com/office/drawing/2014/main" id="{41C5A239-BC28-0302-A2DC-FDCC0182E976}"/>
              </a:ext>
            </a:extLst>
          </p:cNvPr>
          <p:cNvSpPr txBox="1"/>
          <p:nvPr/>
        </p:nvSpPr>
        <p:spPr>
          <a:xfrm>
            <a:off x="4978184" y="1976053"/>
            <a:ext cx="3898797" cy="578959"/>
          </a:xfrm>
          <a:prstGeom prst="rect">
            <a:avLst/>
          </a:prstGeom>
          <a:noFill/>
          <a:ln w="12700">
            <a:solidFill>
              <a:srgbClr val="004156"/>
            </a:solidFill>
          </a:ln>
        </p:spPr>
        <p:txBody>
          <a:bodyPr wrap="square" lIns="180000" tIns="180000" rIns="180000" bIns="180000" rtlCol="0" anchor="t">
            <a:spAutoFit/>
          </a:bodyPr>
          <a:lstStyle/>
          <a:p>
            <a:pPr indent="-898525">
              <a:spcAft>
                <a:spcPts val="1650"/>
              </a:spcAft>
            </a:pPr>
            <a:r>
              <a:rPr lang="en-GB" sz="1400" b="1">
                <a:solidFill>
                  <a:srgbClr val="004156"/>
                </a:solidFill>
                <a:latin typeface="Segoe UI"/>
                <a:cs typeface="Segoe UI"/>
              </a:rPr>
              <a:t>Current job:</a:t>
            </a:r>
            <a:endParaRPr lang="en-GB" sz="1400" b="1">
              <a:solidFill>
                <a:srgbClr val="004156"/>
              </a:solidFill>
              <a:effectLst/>
              <a:latin typeface="Segoe UI"/>
              <a:cs typeface="Segoe UI"/>
            </a:endParaRPr>
          </a:p>
        </p:txBody>
      </p:sp>
      <p:sp>
        <p:nvSpPr>
          <p:cNvPr id="4" name="TextBox 3">
            <a:extLst>
              <a:ext uri="{FF2B5EF4-FFF2-40B4-BE49-F238E27FC236}">
                <a16:creationId xmlns:a16="http://schemas.microsoft.com/office/drawing/2014/main" id="{C8E97F92-C8F3-B93F-3617-81659A445A76}"/>
              </a:ext>
            </a:extLst>
          </p:cNvPr>
          <p:cNvSpPr txBox="1"/>
          <p:nvPr/>
        </p:nvSpPr>
        <p:spPr>
          <a:xfrm>
            <a:off x="6129236" y="2663018"/>
            <a:ext cx="2685553" cy="2520516"/>
          </a:xfrm>
          <a:prstGeom prst="rect">
            <a:avLst/>
          </a:prstGeom>
          <a:noFill/>
          <a:ln w="12700">
            <a:solidFill>
              <a:srgbClr val="004156"/>
            </a:solidFill>
          </a:ln>
        </p:spPr>
        <p:txBody>
          <a:bodyPr wrap="square" lIns="180000" tIns="180000" rIns="180000" bIns="180000" rtlCol="0" anchor="t">
            <a:spAutoFit/>
          </a:bodyPr>
          <a:lstStyle/>
          <a:p>
            <a:pPr indent="-898525">
              <a:spcAft>
                <a:spcPts val="1650"/>
              </a:spcAft>
            </a:pPr>
            <a:r>
              <a:rPr lang="en-GB" sz="1400" b="1">
                <a:solidFill>
                  <a:srgbClr val="004156"/>
                </a:solidFill>
                <a:effectLst/>
                <a:latin typeface="Segoe UI"/>
                <a:cs typeface="Segoe UI"/>
              </a:rPr>
              <a:t>Top </a:t>
            </a:r>
            <a:r>
              <a:rPr lang="en-GB" sz="1400" b="1">
                <a:solidFill>
                  <a:srgbClr val="004156"/>
                </a:solidFill>
                <a:latin typeface="Segoe UI"/>
                <a:cs typeface="Segoe UI"/>
              </a:rPr>
              <a:t>three</a:t>
            </a:r>
            <a:r>
              <a:rPr lang="en-GB" sz="1400" b="1">
                <a:solidFill>
                  <a:srgbClr val="004156"/>
                </a:solidFill>
                <a:effectLst/>
                <a:latin typeface="Segoe UI"/>
                <a:cs typeface="Segoe UI"/>
              </a:rPr>
              <a:t> </a:t>
            </a:r>
            <a:r>
              <a:rPr lang="en-GB" sz="1400" b="1">
                <a:solidFill>
                  <a:srgbClr val="004156"/>
                </a:solidFill>
                <a:latin typeface="Segoe UI"/>
                <a:cs typeface="Segoe UI"/>
              </a:rPr>
              <a:t>interests </a:t>
            </a:r>
            <a:r>
              <a:rPr lang="en-GB" sz="1400">
                <a:solidFill>
                  <a:srgbClr val="004156"/>
                </a:solidFill>
                <a:latin typeface="Segoe UI"/>
                <a:cs typeface="Segoe UI"/>
              </a:rPr>
              <a:t>(underline the most important)</a:t>
            </a:r>
          </a:p>
          <a:p>
            <a:pPr indent="-898525">
              <a:spcAft>
                <a:spcPts val="1650"/>
              </a:spcAft>
            </a:pPr>
            <a:r>
              <a:rPr lang="en-GB" sz="1400" b="1">
                <a:solidFill>
                  <a:srgbClr val="004156"/>
                </a:solidFill>
                <a:effectLst/>
                <a:latin typeface="Segoe UI"/>
                <a:cs typeface="Segoe UI"/>
              </a:rPr>
              <a:t>1.</a:t>
            </a:r>
            <a:br>
              <a:rPr lang="en-GB" sz="1400" b="1">
                <a:effectLst/>
                <a:latin typeface="Segoe UI" panose="020B0502040204020203" pitchFamily="34" charset="0"/>
                <a:cs typeface="Segoe UI" panose="020B0502040204020203" pitchFamily="34" charset="0"/>
              </a:rPr>
            </a:br>
            <a:br>
              <a:rPr lang="en-GB" sz="1400" b="1">
                <a:effectLst/>
                <a:latin typeface="Segoe UI" panose="020B0502040204020203" pitchFamily="34" charset="0"/>
                <a:cs typeface="Segoe UI" panose="020B0502040204020203" pitchFamily="34" charset="0"/>
              </a:rPr>
            </a:br>
            <a:r>
              <a:rPr lang="en-GB" sz="1400" b="1">
                <a:solidFill>
                  <a:srgbClr val="004156"/>
                </a:solidFill>
                <a:effectLst/>
                <a:latin typeface="Segoe UI"/>
                <a:cs typeface="Segoe UI"/>
              </a:rPr>
              <a:t>2.</a:t>
            </a:r>
            <a:br>
              <a:rPr lang="en-GB" sz="1400" b="1">
                <a:effectLst/>
                <a:latin typeface="Segoe UI" panose="020B0502040204020203" pitchFamily="34" charset="0"/>
                <a:cs typeface="Segoe UI" panose="020B0502040204020203" pitchFamily="34" charset="0"/>
              </a:rPr>
            </a:br>
            <a:br>
              <a:rPr lang="en-GB" sz="1400" b="1">
                <a:effectLst/>
                <a:latin typeface="Segoe UI" panose="020B0502040204020203" pitchFamily="34" charset="0"/>
                <a:cs typeface="Segoe UI" panose="020B0502040204020203" pitchFamily="34" charset="0"/>
              </a:rPr>
            </a:br>
            <a:r>
              <a:rPr lang="en-GB" sz="1400" b="1">
                <a:solidFill>
                  <a:srgbClr val="004156"/>
                </a:solidFill>
                <a:effectLst/>
                <a:latin typeface="Segoe UI"/>
                <a:cs typeface="Segoe UI"/>
              </a:rPr>
              <a:t>3.</a:t>
            </a:r>
            <a:br>
              <a:rPr lang="en-GB" sz="1400" b="1">
                <a:effectLst/>
                <a:latin typeface="Segoe UI" panose="020B0502040204020203" pitchFamily="34" charset="0"/>
                <a:cs typeface="Segoe UI" panose="020B0502040204020203" pitchFamily="34" charset="0"/>
              </a:rPr>
            </a:br>
            <a:endParaRPr lang="en-GB" sz="1400" b="1">
              <a:solidFill>
                <a:srgbClr val="004156"/>
              </a:solidFill>
              <a:effectLst/>
              <a:latin typeface="Segoe UI"/>
              <a:cs typeface="Segoe UI"/>
            </a:endParaRPr>
          </a:p>
        </p:txBody>
      </p:sp>
      <p:sp>
        <p:nvSpPr>
          <p:cNvPr id="7" name="TextBox 6">
            <a:extLst>
              <a:ext uri="{FF2B5EF4-FFF2-40B4-BE49-F238E27FC236}">
                <a16:creationId xmlns:a16="http://schemas.microsoft.com/office/drawing/2014/main" id="{01F19C20-9156-F76D-F7B3-33A719B09A9D}"/>
              </a:ext>
            </a:extLst>
          </p:cNvPr>
          <p:cNvSpPr txBox="1"/>
          <p:nvPr/>
        </p:nvSpPr>
        <p:spPr>
          <a:xfrm>
            <a:off x="494883" y="5284016"/>
            <a:ext cx="11398230" cy="1058503"/>
          </a:xfrm>
          <a:prstGeom prst="rect">
            <a:avLst/>
          </a:prstGeom>
          <a:solidFill>
            <a:schemeClr val="bg1"/>
          </a:solidFill>
          <a:ln w="12700">
            <a:solidFill>
              <a:srgbClr val="004156"/>
            </a:solidFill>
          </a:ln>
        </p:spPr>
        <p:txBody>
          <a:bodyPr wrap="square" lIns="180000" tIns="180000" rIns="180000" bIns="180000" rtlCol="0" anchor="t">
            <a:noAutofit/>
          </a:bodyPr>
          <a:lstStyle/>
          <a:p>
            <a:pPr indent="-898525">
              <a:spcAft>
                <a:spcPts val="1650"/>
              </a:spcAft>
            </a:pPr>
            <a:r>
              <a:rPr lang="en-GB" sz="1400" b="1">
                <a:solidFill>
                  <a:srgbClr val="004156"/>
                </a:solidFill>
                <a:latin typeface="Segoe UI"/>
                <a:cs typeface="Segoe UI"/>
              </a:rPr>
              <a:t>Strength to develop:</a:t>
            </a:r>
          </a:p>
          <a:p>
            <a:pPr indent="-898525">
              <a:spcAft>
                <a:spcPts val="1650"/>
              </a:spcAft>
            </a:pPr>
            <a:r>
              <a:rPr lang="en-GB" sz="1400" b="1">
                <a:solidFill>
                  <a:srgbClr val="004156"/>
                </a:solidFill>
                <a:latin typeface="Segoe UI" panose="020B0502040204020203" pitchFamily="34" charset="0"/>
                <a:cs typeface="Segoe UI" panose="020B0502040204020203" pitchFamily="34" charset="0"/>
              </a:rPr>
              <a:t>How:</a:t>
            </a:r>
          </a:p>
          <a:p>
            <a:pPr indent="-898525">
              <a:spcAft>
                <a:spcPts val="1650"/>
              </a:spcAft>
            </a:pPr>
            <a:endParaRPr lang="en-GB" sz="1400" b="1">
              <a:solidFill>
                <a:srgbClr val="004156"/>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619287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7805946-AF33-9D64-4F13-10C52EA5AFB5}"/>
              </a:ext>
            </a:extLst>
          </p:cNvPr>
          <p:cNvSpPr>
            <a:spLocks noGrp="1"/>
          </p:cNvSpPr>
          <p:nvPr>
            <p:ph type="body" sz="quarter" idx="21"/>
          </p:nvPr>
        </p:nvSpPr>
        <p:spPr>
          <a:xfrm>
            <a:off x="549121" y="0"/>
            <a:ext cx="7176387" cy="6858000"/>
          </a:xfrm>
        </p:spPr>
        <p:txBody>
          <a:bodyPr anchor="ctr"/>
          <a:lstStyle/>
          <a:p>
            <a:r>
              <a:rPr lang="en-US" sz="2800">
                <a:latin typeface="Segoe UI"/>
                <a:cs typeface="Segoe UI"/>
              </a:rPr>
              <a:t>Part A:</a:t>
            </a:r>
          </a:p>
          <a:p>
            <a:pPr>
              <a:spcBef>
                <a:spcPts val="0"/>
              </a:spcBef>
            </a:pPr>
            <a:r>
              <a:rPr lang="en-US">
                <a:latin typeface="Arial"/>
                <a:cs typeface="Arial"/>
              </a:rPr>
              <a:t>Exploring factors that affect career decisions</a:t>
            </a:r>
            <a:r>
              <a:rPr lang="en-US" sz="4800">
                <a:latin typeface="Segoe UI"/>
                <a:cs typeface="Segoe UI"/>
              </a:rPr>
              <a:t> </a:t>
            </a:r>
            <a:endParaRPr lang="en-US"/>
          </a:p>
        </p:txBody>
      </p:sp>
    </p:spTree>
    <p:extLst>
      <p:ext uri="{BB962C8B-B14F-4D97-AF65-F5344CB8AC3E}">
        <p14:creationId xmlns:p14="http://schemas.microsoft.com/office/powerpoint/2010/main" val="2100230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BCE51E-2173-9909-0990-69CECFC30233}"/>
              </a:ext>
            </a:extLst>
          </p:cNvPr>
          <p:cNvSpPr>
            <a:spLocks noGrp="1"/>
          </p:cNvSpPr>
          <p:nvPr>
            <p:ph type="body" sz="quarter" idx="21"/>
          </p:nvPr>
        </p:nvSpPr>
        <p:spPr>
          <a:xfrm>
            <a:off x="549121" y="0"/>
            <a:ext cx="5941325" cy="6858000"/>
          </a:xfrm>
        </p:spPr>
        <p:txBody>
          <a:bodyPr anchor="ctr"/>
          <a:lstStyle/>
          <a:p>
            <a:r>
              <a:rPr lang="en-US" sz="2800">
                <a:latin typeface="Segoe UI"/>
                <a:cs typeface="Segoe UI"/>
              </a:rPr>
              <a:t>Activity 1:</a:t>
            </a:r>
          </a:p>
          <a:p>
            <a:r>
              <a:rPr lang="en-US" sz="4800">
                <a:latin typeface="Segoe UI"/>
                <a:cs typeface="Arial"/>
              </a:rPr>
              <a:t>What are your strengths?</a:t>
            </a:r>
          </a:p>
        </p:txBody>
      </p:sp>
    </p:spTree>
    <p:extLst>
      <p:ext uri="{BB962C8B-B14F-4D97-AF65-F5344CB8AC3E}">
        <p14:creationId xmlns:p14="http://schemas.microsoft.com/office/powerpoint/2010/main" val="2070898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58BDA3-572D-D9D5-DF55-818CD1E5EEC8}"/>
              </a:ext>
            </a:extLst>
          </p:cNvPr>
          <p:cNvSpPr>
            <a:spLocks noGrp="1"/>
          </p:cNvSpPr>
          <p:nvPr>
            <p:ph type="body" sz="quarter" idx="19"/>
          </p:nvPr>
        </p:nvSpPr>
        <p:spPr>
          <a:xfrm>
            <a:off x="442658" y="463254"/>
            <a:ext cx="7715773" cy="1231312"/>
          </a:xfrm>
        </p:spPr>
        <p:txBody>
          <a:bodyPr anchor="t"/>
          <a:lstStyle/>
          <a:p>
            <a:r>
              <a:rPr lang="en-US">
                <a:latin typeface="Segoe UI"/>
                <a:ea typeface="Calibri Light"/>
                <a:cs typeface="Calibri Light"/>
              </a:rPr>
              <a:t>Identifying strengths</a:t>
            </a:r>
          </a:p>
        </p:txBody>
      </p:sp>
      <p:sp>
        <p:nvSpPr>
          <p:cNvPr id="6" name="Content Placeholder 5">
            <a:extLst>
              <a:ext uri="{FF2B5EF4-FFF2-40B4-BE49-F238E27FC236}">
                <a16:creationId xmlns:a16="http://schemas.microsoft.com/office/drawing/2014/main" id="{A8132C22-AD85-82D4-F964-3A769B90FA17}"/>
              </a:ext>
            </a:extLst>
          </p:cNvPr>
          <p:cNvSpPr>
            <a:spLocks noGrp="1"/>
          </p:cNvSpPr>
          <p:nvPr>
            <p:ph idx="21"/>
          </p:nvPr>
        </p:nvSpPr>
        <p:spPr>
          <a:xfrm>
            <a:off x="442659" y="2565542"/>
            <a:ext cx="4658068" cy="3200261"/>
          </a:xfrm>
        </p:spPr>
        <p:txBody>
          <a:bodyPr vert="horz" lIns="91440" tIns="45720" rIns="91440" bIns="45720" numCol="1" spcCol="540000" rtlCol="0" anchor="t">
            <a:noAutofit/>
          </a:bodyPr>
          <a:lstStyle/>
          <a:p>
            <a:pPr>
              <a:spcBef>
                <a:spcPts val="0"/>
              </a:spcBef>
              <a:spcAft>
                <a:spcPts val="1800"/>
              </a:spcAft>
            </a:pPr>
            <a:r>
              <a:rPr lang="en-US" sz="2000">
                <a:latin typeface="Segoe UI"/>
                <a:cs typeface="Segoe UI"/>
              </a:rPr>
              <a:t>Choose a character from a book, </a:t>
            </a:r>
            <a:br>
              <a:rPr lang="en-US" sz="2000">
                <a:latin typeface="Segoe UI"/>
                <a:cs typeface="Segoe UI"/>
              </a:rPr>
            </a:br>
            <a:r>
              <a:rPr lang="en-US" sz="2000">
                <a:latin typeface="Segoe UI"/>
                <a:cs typeface="Segoe UI"/>
              </a:rPr>
              <a:t>TV show or film (or a historical </a:t>
            </a:r>
            <a:br>
              <a:rPr lang="en-US" sz="2000">
                <a:latin typeface="Segoe UI"/>
                <a:cs typeface="Segoe UI"/>
              </a:rPr>
            </a:br>
            <a:r>
              <a:rPr lang="en-US" sz="2000">
                <a:latin typeface="Segoe UI"/>
                <a:cs typeface="Segoe UI"/>
              </a:rPr>
              <a:t>figure or celebrity).</a:t>
            </a:r>
          </a:p>
          <a:p>
            <a:pPr>
              <a:spcBef>
                <a:spcPts val="0"/>
              </a:spcBef>
              <a:spcAft>
                <a:spcPts val="1800"/>
              </a:spcAft>
            </a:pPr>
            <a:r>
              <a:rPr lang="en-US" sz="2000">
                <a:latin typeface="Segoe UI"/>
                <a:cs typeface="Segoe UI"/>
              </a:rPr>
              <a:t>Write down what you think their strengths are.</a:t>
            </a:r>
          </a:p>
          <a:p>
            <a:pPr>
              <a:spcBef>
                <a:spcPts val="0"/>
              </a:spcBef>
              <a:spcAft>
                <a:spcPts val="1800"/>
              </a:spcAft>
            </a:pPr>
            <a:endParaRPr lang="en-US" sz="2000" b="1">
              <a:latin typeface="Segoe UI"/>
              <a:cs typeface="Segoe UI"/>
            </a:endParaRPr>
          </a:p>
        </p:txBody>
      </p:sp>
      <p:sp>
        <p:nvSpPr>
          <p:cNvPr id="2" name="Rectangle 1">
            <a:extLst>
              <a:ext uri="{FF2B5EF4-FFF2-40B4-BE49-F238E27FC236}">
                <a16:creationId xmlns:a16="http://schemas.microsoft.com/office/drawing/2014/main" id="{4B754932-77A5-0092-11DF-B64498B85A43}"/>
              </a:ext>
            </a:extLst>
          </p:cNvPr>
          <p:cNvSpPr/>
          <p:nvPr/>
        </p:nvSpPr>
        <p:spPr>
          <a:xfrm>
            <a:off x="6295737" y="0"/>
            <a:ext cx="5896263" cy="6858000"/>
          </a:xfrm>
          <a:prstGeom prst="rect">
            <a:avLst/>
          </a:prstGeom>
          <a:gradFill>
            <a:gsLst>
              <a:gs pos="100000">
                <a:srgbClr val="B061F2"/>
              </a:gs>
              <a:gs pos="0">
                <a:srgbClr val="00D3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E39DDB4C-15FE-6DAF-1748-AD8711E7D106}"/>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t="49462" r="39273"/>
          <a:stretch/>
        </p:blipFill>
        <p:spPr>
          <a:xfrm rot="10800000">
            <a:off x="0" y="5828824"/>
            <a:ext cx="1236668" cy="1029176"/>
          </a:xfrm>
          <a:prstGeom prst="rect">
            <a:avLst/>
          </a:prstGeom>
        </p:spPr>
      </p:pic>
      <p:pic>
        <p:nvPicPr>
          <p:cNvPr id="4" name="Graphic 2">
            <a:extLst>
              <a:ext uri="{FF2B5EF4-FFF2-40B4-BE49-F238E27FC236}">
                <a16:creationId xmlns:a16="http://schemas.microsoft.com/office/drawing/2014/main" id="{8C5F6C6A-48BE-B4AA-E355-A3B39D7DEB1F}"/>
              </a:ext>
            </a:extLst>
          </p:cNvPr>
          <p:cNvPicPr>
            <a:picLocks noChangeAspect="1"/>
          </p:cNvPicPr>
          <p:nvPr/>
        </p:nvPicPr>
        <p:blipFill>
          <a:blip r:embed="rId5"/>
          <a:srcRect/>
          <a:stretch/>
        </p:blipFill>
        <p:spPr>
          <a:xfrm>
            <a:off x="9994007" y="6406306"/>
            <a:ext cx="1932892" cy="179004"/>
          </a:xfrm>
          <a:prstGeom prst="rect">
            <a:avLst/>
          </a:prstGeom>
        </p:spPr>
      </p:pic>
      <p:sp>
        <p:nvSpPr>
          <p:cNvPr id="3" name="TextBox 2">
            <a:extLst>
              <a:ext uri="{FF2B5EF4-FFF2-40B4-BE49-F238E27FC236}">
                <a16:creationId xmlns:a16="http://schemas.microsoft.com/office/drawing/2014/main" id="{2884CDAC-CC7E-099F-773F-4C71D680FA9D}"/>
              </a:ext>
            </a:extLst>
          </p:cNvPr>
          <p:cNvSpPr txBox="1"/>
          <p:nvPr/>
        </p:nvSpPr>
        <p:spPr>
          <a:xfrm>
            <a:off x="442658" y="1070472"/>
            <a:ext cx="475730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004156"/>
                </a:solidFill>
                <a:latin typeface="Segoe UI"/>
                <a:cs typeface="Segoe UI"/>
              </a:rPr>
              <a:t>Your strengths are skills and qualities that help you in your career and your life.</a:t>
            </a:r>
            <a:endParaRPr lang="en-US"/>
          </a:p>
        </p:txBody>
      </p:sp>
      <p:pic>
        <p:nvPicPr>
          <p:cNvPr id="7" name="Picture 6">
            <a:extLst>
              <a:ext uri="{FF2B5EF4-FFF2-40B4-BE49-F238E27FC236}">
                <a16:creationId xmlns:a16="http://schemas.microsoft.com/office/drawing/2014/main" id="{3F37336D-5D42-3498-5503-3EC75748EB86}"/>
              </a:ext>
            </a:extLst>
          </p:cNvPr>
          <p:cNvPicPr>
            <a:picLocks noChangeAspect="1"/>
          </p:cNvPicPr>
          <p:nvPr/>
        </p:nvPicPr>
        <p:blipFill rotWithShape="1">
          <a:blip r:embed="rId6"/>
          <a:srcRect l="1282" r="729"/>
          <a:stretch/>
        </p:blipFill>
        <p:spPr>
          <a:xfrm rot="614197">
            <a:off x="5125373" y="1850210"/>
            <a:ext cx="6539949" cy="35295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72681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977255-7959-3521-EFA7-DBD6B220962C}"/>
              </a:ext>
            </a:extLst>
          </p:cNvPr>
          <p:cNvSpPr txBox="1"/>
          <p:nvPr/>
        </p:nvSpPr>
        <p:spPr>
          <a:xfrm>
            <a:off x="6466095" y="5443581"/>
            <a:ext cx="2564564" cy="640515"/>
          </a:xfrm>
          <a:prstGeom prst="roundRect">
            <a:avLst>
              <a:gd name="adj" fmla="val 0"/>
            </a:avLst>
          </a:prstGeom>
          <a:solidFill>
            <a:srgbClr val="F5F5F5"/>
          </a:solidFill>
          <a:ln w="19050" cap="rnd">
            <a:noFill/>
            <a:round/>
          </a:ln>
        </p:spPr>
        <p:txBody>
          <a:bodyPr wrap="square" lIns="180000" tIns="180000" rIns="180000" bIns="180000" rtlCol="0" anchor="ctr" anchorCtr="0">
            <a:spAutoFit/>
          </a:bodyPr>
          <a:lstStyle/>
          <a:p>
            <a:pPr algn="ctr">
              <a:spcAft>
                <a:spcPts val="1650"/>
              </a:spcAft>
            </a:pPr>
            <a:r>
              <a:rPr lang="en-GB">
                <a:solidFill>
                  <a:srgbClr val="004156"/>
                </a:solidFill>
                <a:effectLst/>
                <a:latin typeface="Segoe UI" panose="020B0502040204020203" pitchFamily="34" charset="0"/>
                <a:cs typeface="Segoe UI" panose="020B0502040204020203" pitchFamily="34" charset="0"/>
              </a:rPr>
              <a:t>Problem solving</a:t>
            </a:r>
          </a:p>
        </p:txBody>
      </p:sp>
      <p:pic>
        <p:nvPicPr>
          <p:cNvPr id="18" name="Picture 17" descr="A blue and purple gradient on a black background&#10;&#10;Description automatically generated">
            <a:extLst>
              <a:ext uri="{FF2B5EF4-FFF2-40B4-BE49-F238E27FC236}">
                <a16:creationId xmlns:a16="http://schemas.microsoft.com/office/drawing/2014/main" id="{9A730114-20B0-79F5-1CFB-8B0320A6766F}"/>
              </a:ext>
            </a:extLst>
          </p:cNvPr>
          <p:cNvPicPr>
            <a:picLocks noChangeAspect="1"/>
          </p:cNvPicPr>
          <p:nvPr/>
        </p:nvPicPr>
        <p:blipFill rotWithShape="1">
          <a:blip r:embed="rId3">
            <a:extLst>
              <a:ext uri="{28A0092B-C50C-407E-A947-70E740481C1C}">
                <a14:useLocalDpi xmlns:a14="http://schemas.microsoft.com/office/drawing/2010/main"/>
              </a:ext>
            </a:extLst>
          </a:blip>
          <a:srcRect l="7677" t="1339" r="10392" b="10429"/>
          <a:stretch/>
        </p:blipFill>
        <p:spPr>
          <a:xfrm>
            <a:off x="8699262" y="1009091"/>
            <a:ext cx="6373595" cy="6863717"/>
          </a:xfrm>
          <a:prstGeom prst="rect">
            <a:avLst/>
          </a:prstGeom>
        </p:spPr>
      </p:pic>
      <p:sp>
        <p:nvSpPr>
          <p:cNvPr id="5" name="Text Placeholder 4">
            <a:extLst>
              <a:ext uri="{FF2B5EF4-FFF2-40B4-BE49-F238E27FC236}">
                <a16:creationId xmlns:a16="http://schemas.microsoft.com/office/drawing/2014/main" id="{7D58BDA3-572D-D9D5-DF55-818CD1E5EEC8}"/>
              </a:ext>
            </a:extLst>
          </p:cNvPr>
          <p:cNvSpPr>
            <a:spLocks noGrp="1"/>
          </p:cNvSpPr>
          <p:nvPr>
            <p:ph type="body" sz="quarter" idx="19"/>
          </p:nvPr>
        </p:nvSpPr>
        <p:spPr>
          <a:xfrm>
            <a:off x="442658" y="463254"/>
            <a:ext cx="7672641" cy="598709"/>
          </a:xfrm>
        </p:spPr>
        <p:txBody>
          <a:bodyPr anchor="t"/>
          <a:lstStyle/>
          <a:p>
            <a:r>
              <a:rPr lang="en-US">
                <a:latin typeface="Segoe UI"/>
                <a:cs typeface="Calibri Light"/>
              </a:rPr>
              <a:t>Examples of strengths </a:t>
            </a:r>
            <a:endParaRPr lang="en-US"/>
          </a:p>
        </p:txBody>
      </p:sp>
      <p:sp>
        <p:nvSpPr>
          <p:cNvPr id="32" name="TextBox 31">
            <a:extLst>
              <a:ext uri="{FF2B5EF4-FFF2-40B4-BE49-F238E27FC236}">
                <a16:creationId xmlns:a16="http://schemas.microsoft.com/office/drawing/2014/main" id="{E616BE1B-8B39-4B05-D685-6AA5130AFFED}"/>
              </a:ext>
            </a:extLst>
          </p:cNvPr>
          <p:cNvSpPr txBox="1"/>
          <p:nvPr/>
        </p:nvSpPr>
        <p:spPr>
          <a:xfrm>
            <a:off x="130770" y="1479302"/>
            <a:ext cx="2564564" cy="640515"/>
          </a:xfrm>
          <a:prstGeom prst="roundRect">
            <a:avLst>
              <a:gd name="adj" fmla="val 0"/>
            </a:avLst>
          </a:prstGeom>
          <a:solidFill>
            <a:srgbClr val="F5F5F5"/>
          </a:solidFill>
          <a:ln w="19050" cap="rnd">
            <a:noFill/>
            <a:round/>
          </a:ln>
        </p:spPr>
        <p:txBody>
          <a:bodyPr wrap="square" lIns="180000" tIns="180000" rIns="180000" bIns="180000" rtlCol="0" anchor="ctr" anchorCtr="0">
            <a:spAutoFit/>
          </a:bodyPr>
          <a:lstStyle/>
          <a:p>
            <a:pPr algn="ctr">
              <a:spcAft>
                <a:spcPts val="1650"/>
              </a:spcAft>
            </a:pPr>
            <a:r>
              <a:rPr lang="en-GB">
                <a:solidFill>
                  <a:srgbClr val="004156"/>
                </a:solidFill>
                <a:effectLst/>
                <a:latin typeface="Segoe UI" panose="020B0502040204020203" pitchFamily="34" charset="0"/>
                <a:cs typeface="Segoe UI" panose="020B0502040204020203" pitchFamily="34" charset="0"/>
              </a:rPr>
              <a:t>Communication </a:t>
            </a:r>
          </a:p>
        </p:txBody>
      </p:sp>
      <p:sp>
        <p:nvSpPr>
          <p:cNvPr id="2" name="TextBox 1">
            <a:extLst>
              <a:ext uri="{FF2B5EF4-FFF2-40B4-BE49-F238E27FC236}">
                <a16:creationId xmlns:a16="http://schemas.microsoft.com/office/drawing/2014/main" id="{934C2C79-CEAD-967B-841C-C999E0818BE9}"/>
              </a:ext>
            </a:extLst>
          </p:cNvPr>
          <p:cNvSpPr txBox="1"/>
          <p:nvPr/>
        </p:nvSpPr>
        <p:spPr>
          <a:xfrm>
            <a:off x="3298432" y="2305531"/>
            <a:ext cx="2564564" cy="917513"/>
          </a:xfrm>
          <a:prstGeom prst="roundRect">
            <a:avLst>
              <a:gd name="adj" fmla="val 0"/>
            </a:avLst>
          </a:prstGeom>
          <a:solidFill>
            <a:srgbClr val="F5F5F5"/>
          </a:solidFill>
          <a:ln w="19050" cap="rnd">
            <a:noFill/>
            <a:round/>
          </a:ln>
        </p:spPr>
        <p:txBody>
          <a:bodyPr wrap="square" lIns="180000" tIns="180000" rIns="180000" bIns="180000" rtlCol="0" anchor="ctr" anchorCtr="0">
            <a:spAutoFit/>
          </a:bodyPr>
          <a:lstStyle/>
          <a:p>
            <a:pPr algn="ctr">
              <a:spcAft>
                <a:spcPts val="1650"/>
              </a:spcAft>
            </a:pPr>
            <a:r>
              <a:rPr lang="en-GB">
                <a:solidFill>
                  <a:srgbClr val="004156"/>
                </a:solidFill>
                <a:effectLst/>
                <a:latin typeface="Segoe UI" panose="020B0502040204020203" pitchFamily="34" charset="0"/>
                <a:cs typeface="Segoe UI" panose="020B0502040204020203" pitchFamily="34" charset="0"/>
              </a:rPr>
              <a:t>Analysing information</a:t>
            </a:r>
          </a:p>
        </p:txBody>
      </p:sp>
      <p:sp>
        <p:nvSpPr>
          <p:cNvPr id="7" name="TextBox 6">
            <a:extLst>
              <a:ext uri="{FF2B5EF4-FFF2-40B4-BE49-F238E27FC236}">
                <a16:creationId xmlns:a16="http://schemas.microsoft.com/office/drawing/2014/main" id="{0D59284E-0EA9-4ED1-BF48-DEF66266926F}"/>
              </a:ext>
            </a:extLst>
          </p:cNvPr>
          <p:cNvSpPr txBox="1"/>
          <p:nvPr/>
        </p:nvSpPr>
        <p:spPr>
          <a:xfrm>
            <a:off x="3298432" y="3442490"/>
            <a:ext cx="2564564" cy="640515"/>
          </a:xfrm>
          <a:prstGeom prst="roundRect">
            <a:avLst>
              <a:gd name="adj" fmla="val 0"/>
            </a:avLst>
          </a:prstGeom>
          <a:solidFill>
            <a:srgbClr val="F5F5F5"/>
          </a:solidFill>
          <a:ln w="19050" cap="rnd">
            <a:noFill/>
            <a:round/>
          </a:ln>
        </p:spPr>
        <p:txBody>
          <a:bodyPr wrap="square" lIns="180000" tIns="180000" rIns="180000" bIns="180000" rtlCol="0" anchor="ctr" anchorCtr="0">
            <a:spAutoFit/>
          </a:bodyPr>
          <a:lstStyle/>
          <a:p>
            <a:pPr algn="ctr">
              <a:spcAft>
                <a:spcPts val="1650"/>
              </a:spcAft>
            </a:pPr>
            <a:r>
              <a:rPr lang="en-GB">
                <a:solidFill>
                  <a:srgbClr val="004156"/>
                </a:solidFill>
                <a:effectLst/>
                <a:latin typeface="Segoe UI" panose="020B0502040204020203" pitchFamily="34" charset="0"/>
                <a:cs typeface="Segoe UI" panose="020B0502040204020203" pitchFamily="34" charset="0"/>
              </a:rPr>
              <a:t>Planning work</a:t>
            </a:r>
          </a:p>
        </p:txBody>
      </p:sp>
      <p:sp>
        <p:nvSpPr>
          <p:cNvPr id="11" name="TextBox 10">
            <a:extLst>
              <a:ext uri="{FF2B5EF4-FFF2-40B4-BE49-F238E27FC236}">
                <a16:creationId xmlns:a16="http://schemas.microsoft.com/office/drawing/2014/main" id="{DE74E32E-09F8-8A24-4494-B129C3B2DA8F}"/>
              </a:ext>
            </a:extLst>
          </p:cNvPr>
          <p:cNvSpPr txBox="1"/>
          <p:nvPr/>
        </p:nvSpPr>
        <p:spPr>
          <a:xfrm>
            <a:off x="121917" y="5443581"/>
            <a:ext cx="2564564" cy="640515"/>
          </a:xfrm>
          <a:prstGeom prst="roundRect">
            <a:avLst>
              <a:gd name="adj" fmla="val 0"/>
            </a:avLst>
          </a:prstGeom>
          <a:solidFill>
            <a:srgbClr val="F5F5F5"/>
          </a:solidFill>
          <a:ln w="19050" cap="rnd">
            <a:noFill/>
            <a:round/>
          </a:ln>
        </p:spPr>
        <p:txBody>
          <a:bodyPr wrap="square" lIns="180000" tIns="180000" rIns="180000" bIns="180000" rtlCol="0" anchor="ctr" anchorCtr="0">
            <a:spAutoFit/>
          </a:bodyPr>
          <a:lstStyle/>
          <a:p>
            <a:pPr algn="ctr">
              <a:spcAft>
                <a:spcPts val="1650"/>
              </a:spcAft>
            </a:pPr>
            <a:r>
              <a:rPr lang="en-GB">
                <a:solidFill>
                  <a:srgbClr val="004156"/>
                </a:solidFill>
                <a:effectLst/>
                <a:latin typeface="Segoe UI" panose="020B0502040204020203" pitchFamily="34" charset="0"/>
                <a:cs typeface="Segoe UI" panose="020B0502040204020203" pitchFamily="34" charset="0"/>
              </a:rPr>
              <a:t>Conscientious</a:t>
            </a:r>
          </a:p>
        </p:txBody>
      </p:sp>
      <p:pic>
        <p:nvPicPr>
          <p:cNvPr id="25" name="Graphic 4">
            <a:extLst>
              <a:ext uri="{FF2B5EF4-FFF2-40B4-BE49-F238E27FC236}">
                <a16:creationId xmlns:a16="http://schemas.microsoft.com/office/drawing/2014/main" id="{868E0174-2808-A5CD-5AED-D6A36860F5BA}"/>
              </a:ext>
            </a:extLst>
          </p:cNvPr>
          <p:cNvPicPr>
            <a:picLocks noChangeAspect="1"/>
          </p:cNvPicPr>
          <p:nvPr/>
        </p:nvPicPr>
        <p:blipFill>
          <a:blip r:embed="rId4"/>
          <a:srcRect/>
          <a:stretch/>
        </p:blipFill>
        <p:spPr>
          <a:xfrm>
            <a:off x="9994007" y="6406307"/>
            <a:ext cx="1932892" cy="179005"/>
          </a:xfrm>
          <a:prstGeom prst="rect">
            <a:avLst/>
          </a:prstGeom>
        </p:spPr>
      </p:pic>
      <p:pic>
        <p:nvPicPr>
          <p:cNvPr id="28" name="Graphic 27">
            <a:extLst>
              <a:ext uri="{FF2B5EF4-FFF2-40B4-BE49-F238E27FC236}">
                <a16:creationId xmlns:a16="http://schemas.microsoft.com/office/drawing/2014/main" id="{67C9195A-6E85-0E36-7C29-CF83518D7AA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960070" y="308192"/>
            <a:ext cx="2776792" cy="2776792"/>
          </a:xfrm>
          <a:prstGeom prst="rect">
            <a:avLst/>
          </a:prstGeom>
        </p:spPr>
      </p:pic>
      <p:sp>
        <p:nvSpPr>
          <p:cNvPr id="10" name="TextBox 9">
            <a:extLst>
              <a:ext uri="{FF2B5EF4-FFF2-40B4-BE49-F238E27FC236}">
                <a16:creationId xmlns:a16="http://schemas.microsoft.com/office/drawing/2014/main" id="{B835A236-E3E0-96CC-E5E1-44AD6FFC3A09}"/>
              </a:ext>
            </a:extLst>
          </p:cNvPr>
          <p:cNvSpPr txBox="1"/>
          <p:nvPr/>
        </p:nvSpPr>
        <p:spPr>
          <a:xfrm>
            <a:off x="130770" y="2444030"/>
            <a:ext cx="2564564" cy="640515"/>
          </a:xfrm>
          <a:prstGeom prst="roundRect">
            <a:avLst>
              <a:gd name="adj" fmla="val 0"/>
            </a:avLst>
          </a:prstGeom>
          <a:solidFill>
            <a:srgbClr val="F5F5F5"/>
          </a:solidFill>
          <a:ln w="19050" cap="rnd">
            <a:noFill/>
            <a:round/>
          </a:ln>
        </p:spPr>
        <p:txBody>
          <a:bodyPr wrap="square" lIns="180000" tIns="180000" rIns="180000" bIns="180000" rtlCol="0" anchor="ctr" anchorCtr="0">
            <a:spAutoFit/>
          </a:bodyPr>
          <a:lstStyle/>
          <a:p>
            <a:pPr algn="ctr">
              <a:spcAft>
                <a:spcPts val="1650"/>
              </a:spcAft>
            </a:pPr>
            <a:r>
              <a:rPr lang="en-GB">
                <a:solidFill>
                  <a:srgbClr val="004156"/>
                </a:solidFill>
                <a:effectLst/>
                <a:latin typeface="Segoe UI" panose="020B0502040204020203" pitchFamily="34" charset="0"/>
                <a:cs typeface="Segoe UI" panose="020B0502040204020203" pitchFamily="34" charset="0"/>
              </a:rPr>
              <a:t>Computer literacy </a:t>
            </a:r>
          </a:p>
        </p:txBody>
      </p:sp>
      <p:sp>
        <p:nvSpPr>
          <p:cNvPr id="12" name="TextBox 11">
            <a:extLst>
              <a:ext uri="{FF2B5EF4-FFF2-40B4-BE49-F238E27FC236}">
                <a16:creationId xmlns:a16="http://schemas.microsoft.com/office/drawing/2014/main" id="{B86D42DD-BE7A-010C-4D67-8E0EC5206D9B}"/>
              </a:ext>
            </a:extLst>
          </p:cNvPr>
          <p:cNvSpPr txBox="1"/>
          <p:nvPr/>
        </p:nvSpPr>
        <p:spPr>
          <a:xfrm>
            <a:off x="130770" y="3434213"/>
            <a:ext cx="2564564" cy="640515"/>
          </a:xfrm>
          <a:prstGeom prst="roundRect">
            <a:avLst>
              <a:gd name="adj" fmla="val 0"/>
            </a:avLst>
          </a:prstGeom>
          <a:solidFill>
            <a:srgbClr val="F5F5F5"/>
          </a:solidFill>
          <a:ln w="19050" cap="rnd">
            <a:noFill/>
            <a:round/>
          </a:ln>
        </p:spPr>
        <p:txBody>
          <a:bodyPr wrap="square" lIns="180000" tIns="180000" rIns="180000" bIns="180000" rtlCol="0" anchor="ctr" anchorCtr="0">
            <a:spAutoFit/>
          </a:bodyPr>
          <a:lstStyle/>
          <a:p>
            <a:pPr algn="ctr">
              <a:spcAft>
                <a:spcPts val="1650"/>
              </a:spcAft>
            </a:pPr>
            <a:r>
              <a:rPr lang="en-GB">
                <a:solidFill>
                  <a:srgbClr val="004156"/>
                </a:solidFill>
                <a:effectLst/>
                <a:latin typeface="Segoe UI" panose="020B0502040204020203" pitchFamily="34" charset="0"/>
                <a:cs typeface="Segoe UI" panose="020B0502040204020203" pitchFamily="34" charset="0"/>
              </a:rPr>
              <a:t>Creativity</a:t>
            </a:r>
          </a:p>
        </p:txBody>
      </p:sp>
      <p:sp>
        <p:nvSpPr>
          <p:cNvPr id="13" name="TextBox 12">
            <a:extLst>
              <a:ext uri="{FF2B5EF4-FFF2-40B4-BE49-F238E27FC236}">
                <a16:creationId xmlns:a16="http://schemas.microsoft.com/office/drawing/2014/main" id="{292E4828-0B3A-9298-6CBE-A177DD877617}"/>
              </a:ext>
            </a:extLst>
          </p:cNvPr>
          <p:cNvSpPr txBox="1"/>
          <p:nvPr/>
        </p:nvSpPr>
        <p:spPr>
          <a:xfrm>
            <a:off x="3298432" y="1485397"/>
            <a:ext cx="2564564" cy="640515"/>
          </a:xfrm>
          <a:prstGeom prst="roundRect">
            <a:avLst>
              <a:gd name="adj" fmla="val 0"/>
            </a:avLst>
          </a:prstGeom>
          <a:solidFill>
            <a:srgbClr val="F5F5F5"/>
          </a:solidFill>
          <a:ln w="19050" cap="rnd">
            <a:noFill/>
            <a:round/>
          </a:ln>
        </p:spPr>
        <p:txBody>
          <a:bodyPr wrap="square" lIns="180000" tIns="180000" rIns="180000" bIns="180000" rtlCol="0" anchor="ctr" anchorCtr="0">
            <a:spAutoFit/>
          </a:bodyPr>
          <a:lstStyle/>
          <a:p>
            <a:pPr algn="ctr">
              <a:spcAft>
                <a:spcPts val="1650"/>
              </a:spcAft>
            </a:pPr>
            <a:r>
              <a:rPr lang="en-GB">
                <a:solidFill>
                  <a:srgbClr val="004156"/>
                </a:solidFill>
                <a:effectLst/>
                <a:latin typeface="Segoe UI" panose="020B0502040204020203" pitchFamily="34" charset="0"/>
                <a:cs typeface="Segoe UI" panose="020B0502040204020203" pitchFamily="34" charset="0"/>
              </a:rPr>
              <a:t>Attention to detail</a:t>
            </a:r>
          </a:p>
        </p:txBody>
      </p:sp>
      <p:sp>
        <p:nvSpPr>
          <p:cNvPr id="14" name="TextBox 13">
            <a:extLst>
              <a:ext uri="{FF2B5EF4-FFF2-40B4-BE49-F238E27FC236}">
                <a16:creationId xmlns:a16="http://schemas.microsoft.com/office/drawing/2014/main" id="{F9CE35A8-C595-5F40-F428-017CC9B80C06}"/>
              </a:ext>
            </a:extLst>
          </p:cNvPr>
          <p:cNvSpPr txBox="1"/>
          <p:nvPr/>
        </p:nvSpPr>
        <p:spPr>
          <a:xfrm>
            <a:off x="6466095" y="3442490"/>
            <a:ext cx="2564564" cy="640515"/>
          </a:xfrm>
          <a:prstGeom prst="roundRect">
            <a:avLst>
              <a:gd name="adj" fmla="val 0"/>
            </a:avLst>
          </a:prstGeom>
          <a:solidFill>
            <a:srgbClr val="F5F5F5"/>
          </a:solidFill>
          <a:ln w="19050" cap="rnd">
            <a:noFill/>
            <a:round/>
          </a:ln>
        </p:spPr>
        <p:txBody>
          <a:bodyPr wrap="square" lIns="180000" tIns="180000" rIns="180000" bIns="180000" rtlCol="0" anchor="ctr" anchorCtr="0">
            <a:spAutoFit/>
          </a:bodyPr>
          <a:lstStyle/>
          <a:p>
            <a:pPr algn="ctr">
              <a:spcAft>
                <a:spcPts val="1650"/>
              </a:spcAft>
            </a:pPr>
            <a:r>
              <a:rPr lang="en-GB">
                <a:solidFill>
                  <a:srgbClr val="004156"/>
                </a:solidFill>
                <a:latin typeface="Segoe UI" panose="020B0502040204020203" pitchFamily="34" charset="0"/>
                <a:cs typeface="Segoe UI" panose="020B0502040204020203" pitchFamily="34" charset="0"/>
              </a:rPr>
              <a:t>Leadership</a:t>
            </a:r>
            <a:endParaRPr lang="en-GB">
              <a:solidFill>
                <a:srgbClr val="004156"/>
              </a:solidFill>
              <a:effectLst/>
              <a:latin typeface="Segoe UI" panose="020B0502040204020203" pitchFamily="34" charset="0"/>
              <a:cs typeface="Segoe UI" panose="020B0502040204020203" pitchFamily="34" charset="0"/>
            </a:endParaRPr>
          </a:p>
        </p:txBody>
      </p:sp>
      <p:sp>
        <p:nvSpPr>
          <p:cNvPr id="15" name="TextBox 14">
            <a:extLst>
              <a:ext uri="{FF2B5EF4-FFF2-40B4-BE49-F238E27FC236}">
                <a16:creationId xmlns:a16="http://schemas.microsoft.com/office/drawing/2014/main" id="{71347B58-5E71-1964-6251-52E96B533763}"/>
              </a:ext>
            </a:extLst>
          </p:cNvPr>
          <p:cNvSpPr txBox="1"/>
          <p:nvPr/>
        </p:nvSpPr>
        <p:spPr>
          <a:xfrm>
            <a:off x="6466095" y="2444030"/>
            <a:ext cx="2564564" cy="640515"/>
          </a:xfrm>
          <a:prstGeom prst="roundRect">
            <a:avLst>
              <a:gd name="adj" fmla="val 0"/>
            </a:avLst>
          </a:prstGeom>
          <a:solidFill>
            <a:srgbClr val="F5F5F5"/>
          </a:solidFill>
          <a:ln w="19050" cap="rnd">
            <a:noFill/>
            <a:round/>
          </a:ln>
        </p:spPr>
        <p:txBody>
          <a:bodyPr wrap="square" lIns="180000" tIns="180000" rIns="180000" bIns="180000" rtlCol="0" anchor="ctr" anchorCtr="0">
            <a:spAutoFit/>
          </a:bodyPr>
          <a:lstStyle/>
          <a:p>
            <a:pPr algn="ctr">
              <a:spcAft>
                <a:spcPts val="1650"/>
              </a:spcAft>
            </a:pPr>
            <a:r>
              <a:rPr lang="en-GB">
                <a:solidFill>
                  <a:srgbClr val="004156"/>
                </a:solidFill>
                <a:latin typeface="Segoe UI" panose="020B0502040204020203" pitchFamily="34" charset="0"/>
                <a:cs typeface="Segoe UI" panose="020B0502040204020203" pitchFamily="34" charset="0"/>
              </a:rPr>
              <a:t>Good listener</a:t>
            </a:r>
            <a:r>
              <a:rPr lang="en-GB">
                <a:solidFill>
                  <a:srgbClr val="004156"/>
                </a:solidFill>
                <a:effectLst/>
                <a:latin typeface="Segoe UI" panose="020B0502040204020203" pitchFamily="34" charset="0"/>
                <a:cs typeface="Segoe UI" panose="020B0502040204020203" pitchFamily="34" charset="0"/>
              </a:rPr>
              <a:t> </a:t>
            </a:r>
          </a:p>
        </p:txBody>
      </p:sp>
      <p:sp>
        <p:nvSpPr>
          <p:cNvPr id="16" name="TextBox 15">
            <a:extLst>
              <a:ext uri="{FF2B5EF4-FFF2-40B4-BE49-F238E27FC236}">
                <a16:creationId xmlns:a16="http://schemas.microsoft.com/office/drawing/2014/main" id="{8132629A-D954-5F43-2FDC-6BBFB3163988}"/>
              </a:ext>
            </a:extLst>
          </p:cNvPr>
          <p:cNvSpPr txBox="1"/>
          <p:nvPr/>
        </p:nvSpPr>
        <p:spPr>
          <a:xfrm>
            <a:off x="6466095" y="1479303"/>
            <a:ext cx="2564564" cy="640515"/>
          </a:xfrm>
          <a:prstGeom prst="roundRect">
            <a:avLst>
              <a:gd name="adj" fmla="val 0"/>
            </a:avLst>
          </a:prstGeom>
          <a:solidFill>
            <a:srgbClr val="F5F5F5"/>
          </a:solidFill>
          <a:ln w="19050" cap="rnd">
            <a:noFill/>
            <a:round/>
          </a:ln>
        </p:spPr>
        <p:txBody>
          <a:bodyPr wrap="square" lIns="180000" tIns="180000" rIns="180000" bIns="180000" rtlCol="0" anchor="ctr" anchorCtr="0">
            <a:spAutoFit/>
          </a:bodyPr>
          <a:lstStyle/>
          <a:p>
            <a:pPr algn="ctr">
              <a:spcAft>
                <a:spcPts val="1650"/>
              </a:spcAft>
            </a:pPr>
            <a:r>
              <a:rPr lang="en-GB">
                <a:solidFill>
                  <a:srgbClr val="004156"/>
                </a:solidFill>
                <a:effectLst/>
                <a:latin typeface="Segoe UI" panose="020B0502040204020203" pitchFamily="34" charset="0"/>
                <a:cs typeface="Segoe UI" panose="020B0502040204020203" pitchFamily="34" charset="0"/>
              </a:rPr>
              <a:t>Logical thinking</a:t>
            </a:r>
          </a:p>
        </p:txBody>
      </p:sp>
      <p:sp>
        <p:nvSpPr>
          <p:cNvPr id="19" name="TextBox 18">
            <a:extLst>
              <a:ext uri="{FF2B5EF4-FFF2-40B4-BE49-F238E27FC236}">
                <a16:creationId xmlns:a16="http://schemas.microsoft.com/office/drawing/2014/main" id="{7CA9C0D7-1E0E-89EF-27DB-709BD2B7351C}"/>
              </a:ext>
            </a:extLst>
          </p:cNvPr>
          <p:cNvSpPr txBox="1"/>
          <p:nvPr/>
        </p:nvSpPr>
        <p:spPr>
          <a:xfrm>
            <a:off x="3294017" y="5443581"/>
            <a:ext cx="2564564" cy="640515"/>
          </a:xfrm>
          <a:prstGeom prst="roundRect">
            <a:avLst>
              <a:gd name="adj" fmla="val 0"/>
            </a:avLst>
          </a:prstGeom>
          <a:solidFill>
            <a:srgbClr val="F5F5F5"/>
          </a:solidFill>
          <a:ln w="19050" cap="rnd">
            <a:noFill/>
            <a:round/>
          </a:ln>
        </p:spPr>
        <p:txBody>
          <a:bodyPr wrap="square" lIns="180000" tIns="180000" rIns="180000" bIns="180000" rtlCol="0" anchor="ctr" anchorCtr="0">
            <a:spAutoFit/>
          </a:bodyPr>
          <a:lstStyle/>
          <a:p>
            <a:pPr algn="ctr">
              <a:spcAft>
                <a:spcPts val="1650"/>
              </a:spcAft>
            </a:pPr>
            <a:r>
              <a:rPr lang="en-GB">
                <a:solidFill>
                  <a:srgbClr val="004156"/>
                </a:solidFill>
                <a:latin typeface="Segoe UI" panose="020B0502040204020203" pitchFamily="34" charset="0"/>
                <a:cs typeface="Segoe UI" panose="020B0502040204020203" pitchFamily="34" charset="0"/>
              </a:rPr>
              <a:t>Organisation</a:t>
            </a:r>
            <a:endParaRPr lang="en-GB">
              <a:solidFill>
                <a:srgbClr val="004156"/>
              </a:solidFill>
              <a:effectLst/>
              <a:latin typeface="Segoe UI" panose="020B0502040204020203" pitchFamily="34" charset="0"/>
              <a:cs typeface="Segoe UI" panose="020B0502040204020203" pitchFamily="34" charset="0"/>
            </a:endParaRPr>
          </a:p>
        </p:txBody>
      </p:sp>
      <p:sp>
        <p:nvSpPr>
          <p:cNvPr id="20" name="TextBox 19">
            <a:extLst>
              <a:ext uri="{FF2B5EF4-FFF2-40B4-BE49-F238E27FC236}">
                <a16:creationId xmlns:a16="http://schemas.microsoft.com/office/drawing/2014/main" id="{4C0778D1-6B5B-9EBA-27A2-6D5756AA30FB}"/>
              </a:ext>
            </a:extLst>
          </p:cNvPr>
          <p:cNvSpPr txBox="1"/>
          <p:nvPr/>
        </p:nvSpPr>
        <p:spPr>
          <a:xfrm>
            <a:off x="6466095" y="4443363"/>
            <a:ext cx="2564564" cy="640515"/>
          </a:xfrm>
          <a:prstGeom prst="roundRect">
            <a:avLst>
              <a:gd name="adj" fmla="val 0"/>
            </a:avLst>
          </a:prstGeom>
          <a:solidFill>
            <a:srgbClr val="F5F5F5"/>
          </a:solidFill>
          <a:ln w="19050" cap="rnd">
            <a:noFill/>
            <a:round/>
          </a:ln>
        </p:spPr>
        <p:txBody>
          <a:bodyPr wrap="square" lIns="180000" tIns="180000" rIns="180000" bIns="180000" rtlCol="0" anchor="ctr" anchorCtr="0">
            <a:spAutoFit/>
          </a:bodyPr>
          <a:lstStyle/>
          <a:p>
            <a:pPr algn="ctr">
              <a:spcAft>
                <a:spcPts val="1650"/>
              </a:spcAft>
            </a:pPr>
            <a:r>
              <a:rPr lang="en-GB">
                <a:solidFill>
                  <a:srgbClr val="004156"/>
                </a:solidFill>
                <a:effectLst/>
                <a:latin typeface="Segoe UI" panose="020B0502040204020203" pitchFamily="34" charset="0"/>
                <a:cs typeface="Segoe UI" panose="020B0502040204020203" pitchFamily="34" charset="0"/>
              </a:rPr>
              <a:t>People skills</a:t>
            </a:r>
          </a:p>
        </p:txBody>
      </p:sp>
      <p:sp>
        <p:nvSpPr>
          <p:cNvPr id="21" name="TextBox 20">
            <a:extLst>
              <a:ext uri="{FF2B5EF4-FFF2-40B4-BE49-F238E27FC236}">
                <a16:creationId xmlns:a16="http://schemas.microsoft.com/office/drawing/2014/main" id="{33D5B0AB-CE3F-CFE7-D6CD-E9B894005711}"/>
              </a:ext>
            </a:extLst>
          </p:cNvPr>
          <p:cNvSpPr txBox="1"/>
          <p:nvPr/>
        </p:nvSpPr>
        <p:spPr>
          <a:xfrm>
            <a:off x="3298432" y="4440950"/>
            <a:ext cx="2564564" cy="640515"/>
          </a:xfrm>
          <a:prstGeom prst="roundRect">
            <a:avLst>
              <a:gd name="adj" fmla="val 0"/>
            </a:avLst>
          </a:prstGeom>
          <a:solidFill>
            <a:srgbClr val="F5F5F5"/>
          </a:solidFill>
          <a:ln w="19050" cap="rnd">
            <a:noFill/>
            <a:round/>
          </a:ln>
        </p:spPr>
        <p:txBody>
          <a:bodyPr wrap="square" lIns="180000" tIns="180000" rIns="180000" bIns="180000" rtlCol="0" anchor="ctr" anchorCtr="0">
            <a:spAutoFit/>
          </a:bodyPr>
          <a:lstStyle/>
          <a:p>
            <a:pPr algn="ctr">
              <a:spcAft>
                <a:spcPts val="1650"/>
              </a:spcAft>
            </a:pPr>
            <a:r>
              <a:rPr lang="en-GB">
                <a:solidFill>
                  <a:srgbClr val="004156"/>
                </a:solidFill>
                <a:effectLst/>
                <a:latin typeface="Segoe UI" panose="020B0502040204020203" pitchFamily="34" charset="0"/>
                <a:cs typeface="Segoe UI" panose="020B0502040204020203" pitchFamily="34" charset="0"/>
              </a:rPr>
              <a:t>Resilience </a:t>
            </a:r>
          </a:p>
        </p:txBody>
      </p:sp>
      <p:sp>
        <p:nvSpPr>
          <p:cNvPr id="22" name="TextBox 21">
            <a:extLst>
              <a:ext uri="{FF2B5EF4-FFF2-40B4-BE49-F238E27FC236}">
                <a16:creationId xmlns:a16="http://schemas.microsoft.com/office/drawing/2014/main" id="{0FC76A87-A504-6DDF-795D-937B5759988E}"/>
              </a:ext>
            </a:extLst>
          </p:cNvPr>
          <p:cNvSpPr txBox="1"/>
          <p:nvPr/>
        </p:nvSpPr>
        <p:spPr>
          <a:xfrm>
            <a:off x="121917" y="4440950"/>
            <a:ext cx="2564564" cy="640515"/>
          </a:xfrm>
          <a:prstGeom prst="roundRect">
            <a:avLst>
              <a:gd name="adj" fmla="val 0"/>
            </a:avLst>
          </a:prstGeom>
          <a:solidFill>
            <a:srgbClr val="F5F5F5"/>
          </a:solidFill>
          <a:ln w="19050" cap="rnd">
            <a:noFill/>
            <a:round/>
          </a:ln>
        </p:spPr>
        <p:txBody>
          <a:bodyPr wrap="square" lIns="180000" tIns="180000" rIns="180000" bIns="180000" rtlCol="0" anchor="ctr" anchorCtr="0">
            <a:spAutoFit/>
          </a:bodyPr>
          <a:lstStyle/>
          <a:p>
            <a:pPr algn="ctr">
              <a:spcAft>
                <a:spcPts val="1650"/>
              </a:spcAft>
            </a:pPr>
            <a:r>
              <a:rPr lang="en-GB">
                <a:solidFill>
                  <a:srgbClr val="004156"/>
                </a:solidFill>
                <a:effectLst/>
                <a:latin typeface="Segoe UI" panose="020B0502040204020203" pitchFamily="34" charset="0"/>
                <a:cs typeface="Segoe UI" panose="020B0502040204020203" pitchFamily="34" charset="0"/>
              </a:rPr>
              <a:t>Time management</a:t>
            </a:r>
          </a:p>
        </p:txBody>
      </p:sp>
      <p:pic>
        <p:nvPicPr>
          <p:cNvPr id="4" name="Picture 3" descr="A blue and black dot pattern&#10;&#10;Description automatically generated">
            <a:extLst>
              <a:ext uri="{FF2B5EF4-FFF2-40B4-BE49-F238E27FC236}">
                <a16:creationId xmlns:a16="http://schemas.microsoft.com/office/drawing/2014/main" id="{A6438B38-B70F-9334-9536-AAD077F92365}"/>
              </a:ext>
            </a:extLst>
          </p:cNvPr>
          <p:cNvPicPr>
            <a:picLocks noChangeAspect="1"/>
          </p:cNvPicPr>
          <p:nvPr/>
        </p:nvPicPr>
        <p:blipFill rotWithShape="1">
          <a:blip r:embed="rId7" cstate="print">
            <a:alphaModFix amt="40000"/>
            <a:extLst>
              <a:ext uri="{28A0092B-C50C-407E-A947-70E740481C1C}">
                <a14:useLocalDpi xmlns:a14="http://schemas.microsoft.com/office/drawing/2010/main"/>
              </a:ext>
            </a:extLst>
          </a:blip>
          <a:srcRect l="15030" t="1160" r="-6754" b="18659"/>
          <a:stretch/>
        </p:blipFill>
        <p:spPr>
          <a:xfrm>
            <a:off x="8929737" y="1854723"/>
            <a:ext cx="5917134" cy="5172452"/>
          </a:xfrm>
          <a:prstGeom prst="rect">
            <a:avLst/>
          </a:prstGeom>
        </p:spPr>
      </p:pic>
    </p:spTree>
    <p:extLst>
      <p:ext uri="{BB962C8B-B14F-4D97-AF65-F5344CB8AC3E}">
        <p14:creationId xmlns:p14="http://schemas.microsoft.com/office/powerpoint/2010/main" val="8812312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BCE51E-2173-9909-0990-69CECFC30233}"/>
              </a:ext>
            </a:extLst>
          </p:cNvPr>
          <p:cNvSpPr>
            <a:spLocks noGrp="1"/>
          </p:cNvSpPr>
          <p:nvPr>
            <p:ph type="body" sz="quarter" idx="21"/>
          </p:nvPr>
        </p:nvSpPr>
        <p:spPr>
          <a:xfrm>
            <a:off x="549121" y="0"/>
            <a:ext cx="5941325" cy="6858000"/>
          </a:xfrm>
        </p:spPr>
        <p:txBody>
          <a:bodyPr anchor="ctr"/>
          <a:lstStyle/>
          <a:p>
            <a:r>
              <a:rPr lang="en-US" sz="2800">
                <a:latin typeface="Segoe UI"/>
                <a:cs typeface="Segoe UI"/>
              </a:rPr>
              <a:t>Activity 2:</a:t>
            </a:r>
          </a:p>
          <a:p>
            <a:r>
              <a:rPr lang="en-US" sz="4800">
                <a:latin typeface="Segoe UI"/>
                <a:cs typeface="Arial"/>
              </a:rPr>
              <a:t>Why are interests important?</a:t>
            </a:r>
          </a:p>
        </p:txBody>
      </p:sp>
    </p:spTree>
    <p:extLst>
      <p:ext uri="{BB962C8B-B14F-4D97-AF65-F5344CB8AC3E}">
        <p14:creationId xmlns:p14="http://schemas.microsoft.com/office/powerpoint/2010/main" val="4105673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 name="Picture 40" descr="A blue and purple gradient on a black background&#10;&#10;Description automatically generated">
            <a:extLst>
              <a:ext uri="{FF2B5EF4-FFF2-40B4-BE49-F238E27FC236}">
                <a16:creationId xmlns:a16="http://schemas.microsoft.com/office/drawing/2014/main" id="{9A730114-20B0-79F5-1CFB-8B0320A6766F}"/>
              </a:ext>
            </a:extLst>
          </p:cNvPr>
          <p:cNvPicPr>
            <a:picLocks noChangeAspect="1"/>
          </p:cNvPicPr>
          <p:nvPr/>
        </p:nvPicPr>
        <p:blipFill rotWithShape="1">
          <a:blip r:embed="rId3">
            <a:extLst>
              <a:ext uri="{28A0092B-C50C-407E-A947-70E740481C1C}">
                <a14:useLocalDpi xmlns:a14="http://schemas.microsoft.com/office/drawing/2010/main"/>
              </a:ext>
            </a:extLst>
          </a:blip>
          <a:srcRect l="7248" t="27413" r="20948" b="9559"/>
          <a:stretch/>
        </p:blipFill>
        <p:spPr>
          <a:xfrm>
            <a:off x="8618335" y="-1"/>
            <a:ext cx="3573665" cy="3136899"/>
          </a:xfrm>
          <a:prstGeom prst="rect">
            <a:avLst/>
          </a:prstGeom>
        </p:spPr>
      </p:pic>
      <p:sp>
        <p:nvSpPr>
          <p:cNvPr id="5" name="Text Placeholder 4">
            <a:extLst>
              <a:ext uri="{FF2B5EF4-FFF2-40B4-BE49-F238E27FC236}">
                <a16:creationId xmlns:a16="http://schemas.microsoft.com/office/drawing/2014/main" id="{7D58BDA3-572D-D9D5-DF55-818CD1E5EEC8}"/>
              </a:ext>
            </a:extLst>
          </p:cNvPr>
          <p:cNvSpPr>
            <a:spLocks noGrp="1"/>
          </p:cNvSpPr>
          <p:nvPr>
            <p:ph type="body" sz="quarter" idx="19"/>
          </p:nvPr>
        </p:nvSpPr>
        <p:spPr>
          <a:xfrm>
            <a:off x="442658" y="463254"/>
            <a:ext cx="7672641" cy="598709"/>
          </a:xfrm>
        </p:spPr>
        <p:txBody>
          <a:bodyPr anchor="t"/>
          <a:lstStyle/>
          <a:p>
            <a:r>
              <a:rPr lang="en-US">
                <a:latin typeface="Segoe UI"/>
                <a:ea typeface="Calibri Light"/>
                <a:cs typeface="Calibri Light"/>
              </a:rPr>
              <a:t>Why are interests important?</a:t>
            </a:r>
            <a:endParaRPr lang="en-US">
              <a:latin typeface="Segoe UI"/>
            </a:endParaRPr>
          </a:p>
        </p:txBody>
      </p:sp>
      <p:sp>
        <p:nvSpPr>
          <p:cNvPr id="6" name="Content Placeholder 5">
            <a:extLst>
              <a:ext uri="{FF2B5EF4-FFF2-40B4-BE49-F238E27FC236}">
                <a16:creationId xmlns:a16="http://schemas.microsoft.com/office/drawing/2014/main" id="{A8132C22-AD85-82D4-F964-3A769B90FA17}"/>
              </a:ext>
            </a:extLst>
          </p:cNvPr>
          <p:cNvSpPr>
            <a:spLocks noGrp="1"/>
          </p:cNvSpPr>
          <p:nvPr>
            <p:ph idx="21"/>
          </p:nvPr>
        </p:nvSpPr>
        <p:spPr>
          <a:xfrm>
            <a:off x="442659" y="1382233"/>
            <a:ext cx="7410416" cy="1106967"/>
          </a:xfrm>
        </p:spPr>
        <p:txBody>
          <a:bodyPr vert="horz" lIns="91440" tIns="45720" rIns="91440" bIns="45720" numCol="1" spcCol="540000" rtlCol="0" anchor="t">
            <a:noAutofit/>
          </a:bodyPr>
          <a:lstStyle/>
          <a:p>
            <a:pPr>
              <a:spcBef>
                <a:spcPts val="0"/>
              </a:spcBef>
              <a:spcAft>
                <a:spcPts val="1800"/>
              </a:spcAft>
            </a:pPr>
            <a:r>
              <a:rPr lang="en-US" sz="2000" b="1">
                <a:latin typeface="Segoe UI"/>
                <a:cs typeface="Segoe UI"/>
              </a:rPr>
              <a:t>Identifying what you are interested in can help steer you to a great career choice.</a:t>
            </a:r>
            <a:endParaRPr lang="en-US" sz="2000" b="1"/>
          </a:p>
        </p:txBody>
      </p:sp>
      <p:pic>
        <p:nvPicPr>
          <p:cNvPr id="43" name="Picture 42" descr="A blue and black dot pattern&#10;&#10;Description automatically generated">
            <a:extLst>
              <a:ext uri="{FF2B5EF4-FFF2-40B4-BE49-F238E27FC236}">
                <a16:creationId xmlns:a16="http://schemas.microsoft.com/office/drawing/2014/main" id="{CE1F5DE1-31E0-C868-2932-A579DD72C439}"/>
              </a:ext>
            </a:extLst>
          </p:cNvPr>
          <p:cNvPicPr>
            <a:picLocks noChangeAspect="1"/>
          </p:cNvPicPr>
          <p:nvPr/>
        </p:nvPicPr>
        <p:blipFill rotWithShape="1">
          <a:blip r:embed="rId4" cstate="print">
            <a:alphaModFix amt="40000"/>
            <a:extLst>
              <a:ext uri="{28A0092B-C50C-407E-A947-70E740481C1C}">
                <a14:useLocalDpi xmlns:a14="http://schemas.microsoft.com/office/drawing/2010/main"/>
              </a:ext>
            </a:extLst>
          </a:blip>
          <a:srcRect l="2674" t="38157" r="26556" b="9485"/>
          <a:stretch/>
        </p:blipFill>
        <p:spPr>
          <a:xfrm>
            <a:off x="7626650" y="-1"/>
            <a:ext cx="4565350" cy="3377648"/>
          </a:xfrm>
          <a:prstGeom prst="rect">
            <a:avLst/>
          </a:prstGeom>
        </p:spPr>
      </p:pic>
      <p:sp>
        <p:nvSpPr>
          <p:cNvPr id="18" name="Content Placeholder 5">
            <a:extLst>
              <a:ext uri="{FF2B5EF4-FFF2-40B4-BE49-F238E27FC236}">
                <a16:creationId xmlns:a16="http://schemas.microsoft.com/office/drawing/2014/main" id="{880C62EC-1D04-C791-CA74-44C61700064B}"/>
              </a:ext>
            </a:extLst>
          </p:cNvPr>
          <p:cNvSpPr txBox="1">
            <a:spLocks/>
          </p:cNvSpPr>
          <p:nvPr/>
        </p:nvSpPr>
        <p:spPr>
          <a:xfrm>
            <a:off x="436908" y="5890973"/>
            <a:ext cx="11076642" cy="646892"/>
          </a:xfrm>
          <a:prstGeom prst="rect">
            <a:avLst/>
          </a:prstGeom>
        </p:spPr>
        <p:txBody>
          <a:bodyPr vert="horz" lIns="91440" tIns="45720" rIns="91440" bIns="45720" numCol="1" spcCol="540000" rtlCol="0" anchor="t">
            <a:noAutofit/>
          </a:bodyPr>
          <a:lstStyle>
            <a:lvl1pPr marL="0" indent="0" algn="l" defTabSz="914400" rtl="0" eaLnBrk="1" latinLnBrk="0" hangingPunct="1">
              <a:lnSpc>
                <a:spcPct val="100000"/>
              </a:lnSpc>
              <a:spcBef>
                <a:spcPts val="1000"/>
              </a:spcBef>
              <a:buFontTx/>
              <a:buNone/>
              <a:defRPr sz="2800" b="0" i="0" kern="1200">
                <a:solidFill>
                  <a:srgbClr val="004156"/>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100000"/>
              </a:lnSpc>
              <a:spcBef>
                <a:spcPts val="500"/>
              </a:spcBef>
              <a:buFontTx/>
              <a:buNone/>
              <a:defRPr sz="2400" b="0" i="0" kern="1200">
                <a:solidFill>
                  <a:srgbClr val="004156"/>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100000"/>
              </a:lnSpc>
              <a:spcBef>
                <a:spcPts val="500"/>
              </a:spcBef>
              <a:buFontTx/>
              <a:buNone/>
              <a:defRPr sz="2000" b="0" i="0" kern="1200">
                <a:solidFill>
                  <a:srgbClr val="004156"/>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100000"/>
              </a:lnSpc>
              <a:spcBef>
                <a:spcPts val="500"/>
              </a:spcBef>
              <a:buFontTx/>
              <a:buNone/>
              <a:defRPr sz="1800" b="0" i="0" kern="1200">
                <a:solidFill>
                  <a:srgbClr val="004156"/>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Tx/>
              <a:buNone/>
              <a:defRPr sz="2000" b="1" i="0" kern="1200">
                <a:solidFill>
                  <a:srgbClr val="004156"/>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1800"/>
              </a:spcAft>
            </a:pPr>
            <a:r>
              <a:rPr lang="en-US" sz="2000" b="1">
                <a:latin typeface="Segoe UI"/>
                <a:cs typeface="Segoe UI"/>
              </a:rPr>
              <a:t>Doing something you enjoy is motivating and can lead to job satisfaction and success.</a:t>
            </a:r>
            <a:endParaRPr lang="en-US" sz="2000" b="1"/>
          </a:p>
        </p:txBody>
      </p:sp>
      <p:graphicFrame>
        <p:nvGraphicFramePr>
          <p:cNvPr id="25" name="Table 24">
            <a:extLst>
              <a:ext uri="{FF2B5EF4-FFF2-40B4-BE49-F238E27FC236}">
                <a16:creationId xmlns:a16="http://schemas.microsoft.com/office/drawing/2014/main" id="{3D236BEB-DF8C-135A-AD11-61713DBB5C53}"/>
              </a:ext>
            </a:extLst>
          </p:cNvPr>
          <p:cNvGraphicFramePr>
            <a:graphicFrameLocks noGrp="1"/>
          </p:cNvGraphicFramePr>
          <p:nvPr>
            <p:extLst>
              <p:ext uri="{D42A27DB-BD31-4B8C-83A1-F6EECF244321}">
                <p14:modId xmlns:p14="http://schemas.microsoft.com/office/powerpoint/2010/main" val="3231689650"/>
              </p:ext>
            </p:extLst>
          </p:nvPr>
        </p:nvGraphicFramePr>
        <p:xfrm>
          <a:off x="444549" y="2274151"/>
          <a:ext cx="11304792" cy="3376073"/>
        </p:xfrm>
        <a:graphic>
          <a:graphicData uri="http://schemas.openxmlformats.org/drawingml/2006/table">
            <a:tbl>
              <a:tblPr firstRow="1" bandRow="1">
                <a:tableStyleId>{5C22544A-7EE6-4342-B048-85BDC9FD1C3A}</a:tableStyleId>
              </a:tblPr>
              <a:tblGrid>
                <a:gridCol w="3768264">
                  <a:extLst>
                    <a:ext uri="{9D8B030D-6E8A-4147-A177-3AD203B41FA5}">
                      <a16:colId xmlns:a16="http://schemas.microsoft.com/office/drawing/2014/main" val="2780727256"/>
                    </a:ext>
                  </a:extLst>
                </a:gridCol>
                <a:gridCol w="3768264">
                  <a:extLst>
                    <a:ext uri="{9D8B030D-6E8A-4147-A177-3AD203B41FA5}">
                      <a16:colId xmlns:a16="http://schemas.microsoft.com/office/drawing/2014/main" val="2024376301"/>
                    </a:ext>
                  </a:extLst>
                </a:gridCol>
                <a:gridCol w="3768264">
                  <a:extLst>
                    <a:ext uri="{9D8B030D-6E8A-4147-A177-3AD203B41FA5}">
                      <a16:colId xmlns:a16="http://schemas.microsoft.com/office/drawing/2014/main" val="101125824"/>
                    </a:ext>
                  </a:extLst>
                </a:gridCol>
              </a:tblGrid>
              <a:tr h="454364">
                <a:tc>
                  <a:txBody>
                    <a:bodyPr/>
                    <a:lstStyle/>
                    <a:p>
                      <a:r>
                        <a:rPr lang="en-US">
                          <a:solidFill>
                            <a:srgbClr val="004156"/>
                          </a:solidFill>
                        </a:rPr>
                        <a:t>General interest</a:t>
                      </a:r>
                    </a:p>
                  </a:txBody>
                  <a:tcPr/>
                </a:tc>
                <a:tc>
                  <a:txBody>
                    <a:bodyPr/>
                    <a:lstStyle/>
                    <a:p>
                      <a:r>
                        <a:rPr lang="en-US">
                          <a:solidFill>
                            <a:srgbClr val="004156"/>
                          </a:solidFill>
                        </a:rPr>
                        <a:t>Career interest</a:t>
                      </a:r>
                    </a:p>
                  </a:txBody>
                  <a:tcPr/>
                </a:tc>
                <a:tc>
                  <a:txBody>
                    <a:bodyPr/>
                    <a:lstStyle/>
                    <a:p>
                      <a:r>
                        <a:rPr lang="en-US">
                          <a:solidFill>
                            <a:srgbClr val="004156"/>
                          </a:solidFill>
                        </a:rPr>
                        <a:t>How about becoming...</a:t>
                      </a:r>
                    </a:p>
                  </a:txBody>
                  <a:tcPr/>
                </a:tc>
                <a:extLst>
                  <a:ext uri="{0D108BD9-81ED-4DB2-BD59-A6C34878D82A}">
                    <a16:rowId xmlns:a16="http://schemas.microsoft.com/office/drawing/2014/main" val="3458563630"/>
                  </a:ext>
                </a:extLst>
              </a:tr>
              <a:tr h="562707">
                <a:tc>
                  <a:txBody>
                    <a:bodyPr/>
                    <a:lstStyle/>
                    <a:p>
                      <a:r>
                        <a:rPr lang="en-US"/>
                        <a:t>Technical Lego</a:t>
                      </a:r>
                    </a:p>
                  </a:txBody>
                  <a:tcPr/>
                </a:tc>
                <a:tc>
                  <a:txBody>
                    <a:bodyPr/>
                    <a:lstStyle/>
                    <a:p>
                      <a:r>
                        <a:rPr lang="en-US"/>
                        <a:t>Designing and building</a:t>
                      </a:r>
                    </a:p>
                  </a:txBody>
                  <a:tcPr/>
                </a:tc>
                <a:tc>
                  <a:txBody>
                    <a:bodyPr/>
                    <a:lstStyle/>
                    <a:p>
                      <a:endParaRPr lang="en-US"/>
                    </a:p>
                  </a:txBody>
                  <a:tcPr/>
                </a:tc>
                <a:extLst>
                  <a:ext uri="{0D108BD9-81ED-4DB2-BD59-A6C34878D82A}">
                    <a16:rowId xmlns:a16="http://schemas.microsoft.com/office/drawing/2014/main" val="1805743222"/>
                  </a:ext>
                </a:extLst>
              </a:tr>
              <a:tr h="786334">
                <a:tc>
                  <a:txBody>
                    <a:bodyPr/>
                    <a:lstStyle/>
                    <a:p>
                      <a:r>
                        <a:rPr lang="en-US"/>
                        <a:t>Volunteering at local community </a:t>
                      </a:r>
                      <a:r>
                        <a:rPr lang="en-US" err="1"/>
                        <a:t>centre</a:t>
                      </a:r>
                    </a:p>
                  </a:txBody>
                  <a:tcPr/>
                </a:tc>
                <a:tc>
                  <a:txBody>
                    <a:bodyPr/>
                    <a:lstStyle/>
                    <a:p>
                      <a:r>
                        <a:rPr lang="en-US"/>
                        <a:t>Helping people</a:t>
                      </a:r>
                    </a:p>
                  </a:txBody>
                  <a:tcPr/>
                </a:tc>
                <a:tc>
                  <a:txBody>
                    <a:bodyPr/>
                    <a:lstStyle/>
                    <a:p>
                      <a:endParaRPr lang="en-US"/>
                    </a:p>
                  </a:txBody>
                  <a:tcPr/>
                </a:tc>
                <a:extLst>
                  <a:ext uri="{0D108BD9-81ED-4DB2-BD59-A6C34878D82A}">
                    <a16:rowId xmlns:a16="http://schemas.microsoft.com/office/drawing/2014/main" val="3063712081"/>
                  </a:ext>
                </a:extLst>
              </a:tr>
              <a:tr h="786334">
                <a:tc>
                  <a:txBody>
                    <a:bodyPr/>
                    <a:lstStyle/>
                    <a:p>
                      <a:r>
                        <a:rPr lang="en-US"/>
                        <a:t>Wildlife and the natural world</a:t>
                      </a:r>
                    </a:p>
                  </a:txBody>
                  <a:tcPr/>
                </a:tc>
                <a:tc>
                  <a:txBody>
                    <a:bodyPr/>
                    <a:lstStyle/>
                    <a:p>
                      <a:r>
                        <a:rPr lang="en-US"/>
                        <a:t>Sustainability</a:t>
                      </a:r>
                    </a:p>
                  </a:txBody>
                  <a:tcPr/>
                </a:tc>
                <a:tc>
                  <a:txBody>
                    <a:bodyPr/>
                    <a:lstStyle/>
                    <a:p>
                      <a:endParaRPr lang="en-US"/>
                    </a:p>
                  </a:txBody>
                  <a:tcPr/>
                </a:tc>
                <a:extLst>
                  <a:ext uri="{0D108BD9-81ED-4DB2-BD59-A6C34878D82A}">
                    <a16:rowId xmlns:a16="http://schemas.microsoft.com/office/drawing/2014/main" val="405531134"/>
                  </a:ext>
                </a:extLst>
              </a:tr>
              <a:tr h="786334">
                <a:tc>
                  <a:txBody>
                    <a:bodyPr/>
                    <a:lstStyle/>
                    <a:p>
                      <a:r>
                        <a:rPr lang="en-US"/>
                        <a:t>Playing videos games with friends</a:t>
                      </a:r>
                    </a:p>
                  </a:txBody>
                  <a:tcPr/>
                </a:tc>
                <a:tc>
                  <a:txBody>
                    <a:bodyPr/>
                    <a:lstStyle/>
                    <a:p>
                      <a:r>
                        <a:rPr lang="en-US"/>
                        <a:t>Technology and coding</a:t>
                      </a:r>
                    </a:p>
                  </a:txBody>
                  <a:tcPr/>
                </a:tc>
                <a:tc>
                  <a:txBody>
                    <a:bodyPr/>
                    <a:lstStyle/>
                    <a:p>
                      <a:endParaRPr lang="en-US" sz="1800" kern="1200">
                        <a:solidFill>
                          <a:schemeClr val="dk1"/>
                        </a:solidFill>
                        <a:latin typeface="+mn-lt"/>
                        <a:ea typeface="+mn-ea"/>
                        <a:cs typeface="+mn-cs"/>
                      </a:endParaRPr>
                    </a:p>
                  </a:txBody>
                  <a:tcPr/>
                </a:tc>
                <a:extLst>
                  <a:ext uri="{0D108BD9-81ED-4DB2-BD59-A6C34878D82A}">
                    <a16:rowId xmlns:a16="http://schemas.microsoft.com/office/drawing/2014/main" val="164112886"/>
                  </a:ext>
                </a:extLst>
              </a:tr>
            </a:tbl>
          </a:graphicData>
        </a:graphic>
      </p:graphicFrame>
      <p:sp>
        <p:nvSpPr>
          <p:cNvPr id="2" name="TextBox 1">
            <a:extLst>
              <a:ext uri="{FF2B5EF4-FFF2-40B4-BE49-F238E27FC236}">
                <a16:creationId xmlns:a16="http://schemas.microsoft.com/office/drawing/2014/main" id="{0421EB4E-979F-3617-DAA8-E8DA194BD888}"/>
              </a:ext>
            </a:extLst>
          </p:cNvPr>
          <p:cNvSpPr txBox="1"/>
          <p:nvPr/>
        </p:nvSpPr>
        <p:spPr>
          <a:xfrm>
            <a:off x="8054398" y="2751348"/>
            <a:ext cx="2336986" cy="369332"/>
          </a:xfrm>
          <a:prstGeom prst="rect">
            <a:avLst/>
          </a:prstGeom>
          <a:noFill/>
        </p:spPr>
        <p:txBody>
          <a:bodyPr wrap="none" rtlCol="0">
            <a:spAutoFit/>
          </a:bodyPr>
          <a:lstStyle/>
          <a:p>
            <a:r>
              <a:rPr lang="en-US"/>
              <a:t>An aerospace engineer</a:t>
            </a:r>
          </a:p>
        </p:txBody>
      </p:sp>
      <p:sp>
        <p:nvSpPr>
          <p:cNvPr id="3" name="TextBox 2">
            <a:extLst>
              <a:ext uri="{FF2B5EF4-FFF2-40B4-BE49-F238E27FC236}">
                <a16:creationId xmlns:a16="http://schemas.microsoft.com/office/drawing/2014/main" id="{665ADB09-E82B-ABD2-53E0-870DB4677945}"/>
              </a:ext>
            </a:extLst>
          </p:cNvPr>
          <p:cNvSpPr txBox="1"/>
          <p:nvPr/>
        </p:nvSpPr>
        <p:spPr>
          <a:xfrm>
            <a:off x="8054398" y="3329924"/>
            <a:ext cx="1127873" cy="369332"/>
          </a:xfrm>
          <a:prstGeom prst="rect">
            <a:avLst/>
          </a:prstGeom>
          <a:noFill/>
        </p:spPr>
        <p:txBody>
          <a:bodyPr wrap="none" rtlCol="0">
            <a:spAutoFit/>
          </a:bodyPr>
          <a:lstStyle/>
          <a:p>
            <a:r>
              <a:rPr lang="en-US"/>
              <a:t>A midwife</a:t>
            </a:r>
          </a:p>
        </p:txBody>
      </p:sp>
      <p:sp>
        <p:nvSpPr>
          <p:cNvPr id="4" name="TextBox 3">
            <a:extLst>
              <a:ext uri="{FF2B5EF4-FFF2-40B4-BE49-F238E27FC236}">
                <a16:creationId xmlns:a16="http://schemas.microsoft.com/office/drawing/2014/main" id="{B748FF7A-BF07-B950-4C86-E70467B79579}"/>
              </a:ext>
            </a:extLst>
          </p:cNvPr>
          <p:cNvSpPr txBox="1"/>
          <p:nvPr/>
        </p:nvSpPr>
        <p:spPr>
          <a:xfrm>
            <a:off x="8010056" y="4093166"/>
            <a:ext cx="2898422" cy="369332"/>
          </a:xfrm>
          <a:prstGeom prst="rect">
            <a:avLst/>
          </a:prstGeom>
          <a:noFill/>
        </p:spPr>
        <p:txBody>
          <a:bodyPr wrap="none" rtlCol="0">
            <a:spAutoFit/>
          </a:bodyPr>
          <a:lstStyle/>
          <a:p>
            <a:r>
              <a:rPr lang="en-US"/>
              <a:t>An environmental consultant</a:t>
            </a:r>
          </a:p>
        </p:txBody>
      </p:sp>
      <p:sp>
        <p:nvSpPr>
          <p:cNvPr id="7" name="TextBox 6">
            <a:extLst>
              <a:ext uri="{FF2B5EF4-FFF2-40B4-BE49-F238E27FC236}">
                <a16:creationId xmlns:a16="http://schemas.microsoft.com/office/drawing/2014/main" id="{D99268E1-3912-7A74-7E70-0EBC8A27419A}"/>
              </a:ext>
            </a:extLst>
          </p:cNvPr>
          <p:cNvSpPr txBox="1"/>
          <p:nvPr/>
        </p:nvSpPr>
        <p:spPr>
          <a:xfrm>
            <a:off x="8010056" y="4871695"/>
            <a:ext cx="2453236" cy="369332"/>
          </a:xfrm>
          <a:prstGeom prst="rect">
            <a:avLst/>
          </a:prstGeom>
          <a:noFill/>
        </p:spPr>
        <p:txBody>
          <a:bodyPr wrap="none" rtlCol="0">
            <a:spAutoFit/>
          </a:bodyPr>
          <a:lstStyle/>
          <a:p>
            <a:r>
              <a:rPr lang="en-US"/>
              <a:t>A video game developer</a:t>
            </a:r>
          </a:p>
        </p:txBody>
      </p:sp>
    </p:spTree>
    <p:extLst>
      <p:ext uri="{BB962C8B-B14F-4D97-AF65-F5344CB8AC3E}">
        <p14:creationId xmlns:p14="http://schemas.microsoft.com/office/powerpoint/2010/main" val="2889755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15E36A1-4889-B9E6-65F5-D583B0BCFA45}"/>
              </a:ext>
            </a:extLst>
          </p:cNvPr>
          <p:cNvSpPr/>
          <p:nvPr/>
        </p:nvSpPr>
        <p:spPr>
          <a:xfrm>
            <a:off x="6295737" y="0"/>
            <a:ext cx="5896263" cy="6858000"/>
          </a:xfrm>
          <a:prstGeom prst="rect">
            <a:avLst/>
          </a:prstGeom>
          <a:gradFill>
            <a:gsLst>
              <a:gs pos="100000">
                <a:srgbClr val="B061F2"/>
              </a:gs>
              <a:gs pos="0">
                <a:srgbClr val="00D3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D58BDA3-572D-D9D5-DF55-818CD1E5EEC8}"/>
              </a:ext>
            </a:extLst>
          </p:cNvPr>
          <p:cNvSpPr>
            <a:spLocks noGrp="1"/>
          </p:cNvSpPr>
          <p:nvPr>
            <p:ph type="body" sz="quarter" idx="19"/>
          </p:nvPr>
        </p:nvSpPr>
        <p:spPr>
          <a:xfrm>
            <a:off x="442658" y="463254"/>
            <a:ext cx="7715773" cy="1231312"/>
          </a:xfrm>
        </p:spPr>
        <p:txBody>
          <a:bodyPr anchor="t"/>
          <a:lstStyle/>
          <a:p>
            <a:r>
              <a:rPr lang="en-US">
                <a:latin typeface="Segoe UI"/>
                <a:ea typeface="Calibri Light"/>
                <a:cs typeface="Calibri Light"/>
              </a:rPr>
              <a:t>Identifying interests</a:t>
            </a:r>
          </a:p>
        </p:txBody>
      </p:sp>
      <p:sp>
        <p:nvSpPr>
          <p:cNvPr id="6" name="Content Placeholder 5">
            <a:extLst>
              <a:ext uri="{FF2B5EF4-FFF2-40B4-BE49-F238E27FC236}">
                <a16:creationId xmlns:a16="http://schemas.microsoft.com/office/drawing/2014/main" id="{A8132C22-AD85-82D4-F964-3A769B90FA17}"/>
              </a:ext>
            </a:extLst>
          </p:cNvPr>
          <p:cNvSpPr>
            <a:spLocks noGrp="1"/>
          </p:cNvSpPr>
          <p:nvPr>
            <p:ph idx="21"/>
          </p:nvPr>
        </p:nvSpPr>
        <p:spPr>
          <a:xfrm>
            <a:off x="442659" y="1220495"/>
            <a:ext cx="3853296" cy="3888815"/>
          </a:xfrm>
        </p:spPr>
        <p:txBody>
          <a:bodyPr vert="horz" lIns="91440" tIns="45720" rIns="91440" bIns="45720" numCol="1" spcCol="540000" rtlCol="0" anchor="t">
            <a:noAutofit/>
          </a:bodyPr>
          <a:lstStyle/>
          <a:p>
            <a:pPr>
              <a:spcBef>
                <a:spcPts val="0"/>
              </a:spcBef>
              <a:spcAft>
                <a:spcPts val="1800"/>
              </a:spcAft>
            </a:pPr>
            <a:r>
              <a:rPr lang="en-US" sz="2000" b="1">
                <a:latin typeface="Segoe UI"/>
                <a:cs typeface="Segoe UI"/>
              </a:rPr>
              <a:t>What are your character’s top three interests?</a:t>
            </a:r>
          </a:p>
          <a:p>
            <a:pPr>
              <a:spcBef>
                <a:spcPts val="0"/>
              </a:spcBef>
              <a:spcAft>
                <a:spcPts val="600"/>
              </a:spcAft>
            </a:pPr>
            <a:r>
              <a:rPr lang="en-US" sz="2000" b="1">
                <a:latin typeface="Segoe UI"/>
                <a:cs typeface="Segoe UI"/>
              </a:rPr>
              <a:t>Things to consider:</a:t>
            </a:r>
          </a:p>
          <a:p>
            <a:pPr marL="342900" indent="-342900">
              <a:spcBef>
                <a:spcPts val="0"/>
              </a:spcBef>
              <a:spcAft>
                <a:spcPts val="600"/>
              </a:spcAft>
              <a:buFont typeface="Arial" panose="020B0604020202020204" pitchFamily="34" charset="0"/>
              <a:buChar char="•"/>
            </a:pPr>
            <a:r>
              <a:rPr lang="en-US" sz="1600">
                <a:latin typeface="Segoe UI"/>
                <a:cs typeface="Segoe UI"/>
              </a:rPr>
              <a:t>Does your character like to do </a:t>
            </a:r>
            <a:br>
              <a:rPr lang="en-US" sz="1600">
                <a:latin typeface="Segoe UI"/>
                <a:cs typeface="Segoe UI"/>
              </a:rPr>
            </a:br>
            <a:r>
              <a:rPr lang="en-US" sz="1600">
                <a:latin typeface="Segoe UI"/>
                <a:cs typeface="Segoe UI"/>
              </a:rPr>
              <a:t>things alone or with others?</a:t>
            </a:r>
          </a:p>
          <a:p>
            <a:pPr marL="342900" indent="-342900">
              <a:spcBef>
                <a:spcPts val="0"/>
              </a:spcBef>
              <a:spcAft>
                <a:spcPts val="600"/>
              </a:spcAft>
              <a:buFont typeface="Arial" panose="020B0604020202020204" pitchFamily="34" charset="0"/>
              <a:buChar char="•"/>
            </a:pPr>
            <a:r>
              <a:rPr lang="en-US" sz="1600">
                <a:latin typeface="Segoe UI"/>
                <a:cs typeface="Segoe UI"/>
              </a:rPr>
              <a:t>Does your character like to explore new interests?</a:t>
            </a:r>
          </a:p>
          <a:p>
            <a:pPr marL="342900" indent="-342900">
              <a:spcBef>
                <a:spcPts val="0"/>
              </a:spcBef>
              <a:spcAft>
                <a:spcPts val="600"/>
              </a:spcAft>
              <a:buFont typeface="Arial" panose="020B0604020202020204" pitchFamily="34" charset="0"/>
              <a:buChar char="•"/>
            </a:pPr>
            <a:r>
              <a:rPr lang="en-US" sz="1600">
                <a:latin typeface="Segoe UI"/>
                <a:cs typeface="Segoe UI"/>
              </a:rPr>
              <a:t>What impacts their top three interests? (time, money, other commitments)</a:t>
            </a:r>
          </a:p>
          <a:p>
            <a:pPr>
              <a:spcBef>
                <a:spcPts val="0"/>
              </a:spcBef>
              <a:spcAft>
                <a:spcPts val="1800"/>
              </a:spcAft>
            </a:pPr>
            <a:endParaRPr lang="en-US" sz="2000" b="1">
              <a:latin typeface="Segoe UI"/>
              <a:cs typeface="Segoe UI"/>
            </a:endParaRPr>
          </a:p>
        </p:txBody>
      </p:sp>
      <p:pic>
        <p:nvPicPr>
          <p:cNvPr id="15" name="Graphic 14">
            <a:extLst>
              <a:ext uri="{FF2B5EF4-FFF2-40B4-BE49-F238E27FC236}">
                <a16:creationId xmlns:a16="http://schemas.microsoft.com/office/drawing/2014/main" id="{E39DDB4C-15FE-6DAF-1748-AD8711E7D106}"/>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t="49462" r="39273"/>
          <a:stretch/>
        </p:blipFill>
        <p:spPr>
          <a:xfrm rot="10800000">
            <a:off x="0" y="5828824"/>
            <a:ext cx="1236668" cy="1029176"/>
          </a:xfrm>
          <a:prstGeom prst="rect">
            <a:avLst/>
          </a:prstGeom>
        </p:spPr>
      </p:pic>
      <p:pic>
        <p:nvPicPr>
          <p:cNvPr id="4" name="Graphic 2">
            <a:extLst>
              <a:ext uri="{FF2B5EF4-FFF2-40B4-BE49-F238E27FC236}">
                <a16:creationId xmlns:a16="http://schemas.microsoft.com/office/drawing/2014/main" id="{8C5F6C6A-48BE-B4AA-E355-A3B39D7DEB1F}"/>
              </a:ext>
            </a:extLst>
          </p:cNvPr>
          <p:cNvPicPr>
            <a:picLocks noChangeAspect="1"/>
          </p:cNvPicPr>
          <p:nvPr/>
        </p:nvPicPr>
        <p:blipFill>
          <a:blip r:embed="rId5"/>
          <a:srcRect/>
          <a:stretch/>
        </p:blipFill>
        <p:spPr>
          <a:xfrm>
            <a:off x="9994007" y="6406306"/>
            <a:ext cx="1932892" cy="179004"/>
          </a:xfrm>
          <a:prstGeom prst="rect">
            <a:avLst/>
          </a:prstGeom>
        </p:spPr>
      </p:pic>
      <p:pic>
        <p:nvPicPr>
          <p:cNvPr id="3" name="Picture 2">
            <a:extLst>
              <a:ext uri="{FF2B5EF4-FFF2-40B4-BE49-F238E27FC236}">
                <a16:creationId xmlns:a16="http://schemas.microsoft.com/office/drawing/2014/main" id="{F3FEB378-25D5-00A0-B4B7-90B4ACCC77B5}"/>
              </a:ext>
            </a:extLst>
          </p:cNvPr>
          <p:cNvPicPr>
            <a:picLocks noChangeAspect="1"/>
          </p:cNvPicPr>
          <p:nvPr/>
        </p:nvPicPr>
        <p:blipFill rotWithShape="1">
          <a:blip r:embed="rId6"/>
          <a:srcRect l="1645" t="2464"/>
          <a:stretch/>
        </p:blipFill>
        <p:spPr>
          <a:xfrm rot="619269">
            <a:off x="5055231" y="1641773"/>
            <a:ext cx="6605444" cy="35683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8594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BCE51E-2173-9909-0990-69CECFC30233}"/>
              </a:ext>
            </a:extLst>
          </p:cNvPr>
          <p:cNvSpPr>
            <a:spLocks noGrp="1"/>
          </p:cNvSpPr>
          <p:nvPr>
            <p:ph type="body" sz="quarter" idx="21"/>
          </p:nvPr>
        </p:nvSpPr>
        <p:spPr>
          <a:xfrm>
            <a:off x="549121" y="0"/>
            <a:ext cx="5941325" cy="6858000"/>
          </a:xfrm>
        </p:spPr>
        <p:txBody>
          <a:bodyPr anchor="ctr"/>
          <a:lstStyle/>
          <a:p>
            <a:r>
              <a:rPr lang="en-US" sz="2800">
                <a:latin typeface="Segoe UI"/>
                <a:cs typeface="Segoe UI"/>
              </a:rPr>
              <a:t>Activity 3:</a:t>
            </a:r>
          </a:p>
          <a:p>
            <a:r>
              <a:rPr lang="en-US" sz="4800">
                <a:latin typeface="Segoe UI"/>
                <a:cs typeface="Arial"/>
              </a:rPr>
              <a:t>Aligning values and choices</a:t>
            </a:r>
          </a:p>
        </p:txBody>
      </p:sp>
    </p:spTree>
    <p:extLst>
      <p:ext uri="{BB962C8B-B14F-4D97-AF65-F5344CB8AC3E}">
        <p14:creationId xmlns:p14="http://schemas.microsoft.com/office/powerpoint/2010/main" val="3099257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A blue and purple gradient on a black background&#10;&#10;Description automatically generated">
            <a:extLst>
              <a:ext uri="{FF2B5EF4-FFF2-40B4-BE49-F238E27FC236}">
                <a16:creationId xmlns:a16="http://schemas.microsoft.com/office/drawing/2014/main" id="{395A2185-4698-1459-51D5-F2BF5C494883}"/>
              </a:ext>
            </a:extLst>
          </p:cNvPr>
          <p:cNvPicPr>
            <a:picLocks noChangeAspect="1"/>
          </p:cNvPicPr>
          <p:nvPr/>
        </p:nvPicPr>
        <p:blipFill rotWithShape="1">
          <a:blip r:embed="rId3">
            <a:extLst>
              <a:ext uri="{28A0092B-C50C-407E-A947-70E740481C1C}">
                <a14:useLocalDpi xmlns:a14="http://schemas.microsoft.com/office/drawing/2010/main"/>
              </a:ext>
            </a:extLst>
          </a:blip>
          <a:srcRect l="10214" t="-5883" r="-107" b="21429"/>
          <a:stretch/>
        </p:blipFill>
        <p:spPr>
          <a:xfrm>
            <a:off x="2473219" y="870057"/>
            <a:ext cx="6373595" cy="5987944"/>
          </a:xfrm>
          <a:prstGeom prst="rect">
            <a:avLst/>
          </a:prstGeom>
        </p:spPr>
      </p:pic>
      <p:pic>
        <p:nvPicPr>
          <p:cNvPr id="15" name="Picture 14" descr="A blue and black dot pattern&#10;&#10;Description automatically generated">
            <a:extLst>
              <a:ext uri="{FF2B5EF4-FFF2-40B4-BE49-F238E27FC236}">
                <a16:creationId xmlns:a16="http://schemas.microsoft.com/office/drawing/2014/main" id="{7A8267EB-6C9F-2742-85E0-2A9D9CA900DF}"/>
              </a:ext>
            </a:extLst>
          </p:cNvPr>
          <p:cNvPicPr>
            <a:picLocks noChangeAspect="1"/>
          </p:cNvPicPr>
          <p:nvPr/>
        </p:nvPicPr>
        <p:blipFill rotWithShape="1">
          <a:blip r:embed="rId4" cstate="print">
            <a:alphaModFix amt="40000"/>
            <a:extLst>
              <a:ext uri="{28A0092B-C50C-407E-A947-70E740481C1C}">
                <a14:useLocalDpi xmlns:a14="http://schemas.microsoft.com/office/drawing/2010/main"/>
              </a:ext>
            </a:extLst>
          </a:blip>
          <a:srcRect l="15030" t="1160" r="-6754" b="18659"/>
          <a:stretch/>
        </p:blipFill>
        <p:spPr>
          <a:xfrm>
            <a:off x="2857330" y="1676400"/>
            <a:ext cx="5917134" cy="5172452"/>
          </a:xfrm>
          <a:prstGeom prst="rect">
            <a:avLst/>
          </a:prstGeom>
        </p:spPr>
      </p:pic>
      <p:sp>
        <p:nvSpPr>
          <p:cNvPr id="5" name="Text Placeholder 4">
            <a:extLst>
              <a:ext uri="{FF2B5EF4-FFF2-40B4-BE49-F238E27FC236}">
                <a16:creationId xmlns:a16="http://schemas.microsoft.com/office/drawing/2014/main" id="{7D58BDA3-572D-D9D5-DF55-818CD1E5EEC8}"/>
              </a:ext>
            </a:extLst>
          </p:cNvPr>
          <p:cNvSpPr>
            <a:spLocks noGrp="1"/>
          </p:cNvSpPr>
          <p:nvPr>
            <p:ph type="body" sz="quarter" idx="19"/>
          </p:nvPr>
        </p:nvSpPr>
        <p:spPr>
          <a:xfrm>
            <a:off x="442658" y="463254"/>
            <a:ext cx="7672641" cy="598709"/>
          </a:xfrm>
        </p:spPr>
        <p:txBody>
          <a:bodyPr anchor="t"/>
          <a:lstStyle/>
          <a:p>
            <a:r>
              <a:rPr lang="en-US">
                <a:ea typeface="Calibri Light"/>
                <a:cs typeface="Calibri Light"/>
              </a:rPr>
              <a:t>What are values?</a:t>
            </a:r>
            <a:endParaRPr lang="en-US"/>
          </a:p>
        </p:txBody>
      </p:sp>
      <p:sp>
        <p:nvSpPr>
          <p:cNvPr id="6" name="Content Placeholder 5">
            <a:extLst>
              <a:ext uri="{FF2B5EF4-FFF2-40B4-BE49-F238E27FC236}">
                <a16:creationId xmlns:a16="http://schemas.microsoft.com/office/drawing/2014/main" id="{A8132C22-AD85-82D4-F964-3A769B90FA17}"/>
              </a:ext>
            </a:extLst>
          </p:cNvPr>
          <p:cNvSpPr>
            <a:spLocks noGrp="1"/>
          </p:cNvSpPr>
          <p:nvPr>
            <p:ph idx="21"/>
          </p:nvPr>
        </p:nvSpPr>
        <p:spPr>
          <a:xfrm>
            <a:off x="442659" y="1382233"/>
            <a:ext cx="4743490" cy="598709"/>
          </a:xfrm>
        </p:spPr>
        <p:txBody>
          <a:bodyPr numCol="1">
            <a:noAutofit/>
          </a:bodyPr>
          <a:lstStyle/>
          <a:p>
            <a:pPr>
              <a:spcBef>
                <a:spcPts val="0"/>
              </a:spcBef>
              <a:spcAft>
                <a:spcPts val="1800"/>
              </a:spcAft>
            </a:pPr>
            <a:r>
              <a:rPr lang="en-US" sz="2000" b="1"/>
              <a:t>Values are core, fundamental </a:t>
            </a:r>
            <a:br>
              <a:rPr lang="en-US" sz="2000" b="1"/>
            </a:br>
            <a:r>
              <a:rPr lang="en-US" sz="2000" b="1"/>
              <a:t>beliefs that help you decide what </a:t>
            </a:r>
            <a:br>
              <a:rPr lang="en-US" sz="2000" b="1"/>
            </a:br>
            <a:r>
              <a:rPr lang="en-US" sz="2000" b="1"/>
              <a:t>is important and what is not.</a:t>
            </a:r>
          </a:p>
        </p:txBody>
      </p:sp>
      <p:sp>
        <p:nvSpPr>
          <p:cNvPr id="32" name="TextBox 31">
            <a:extLst>
              <a:ext uri="{FF2B5EF4-FFF2-40B4-BE49-F238E27FC236}">
                <a16:creationId xmlns:a16="http://schemas.microsoft.com/office/drawing/2014/main" id="{E616BE1B-8B39-4B05-D685-6AA5130AFFED}"/>
              </a:ext>
            </a:extLst>
          </p:cNvPr>
          <p:cNvSpPr txBox="1"/>
          <p:nvPr/>
        </p:nvSpPr>
        <p:spPr>
          <a:xfrm>
            <a:off x="542703" y="2851000"/>
            <a:ext cx="3546697" cy="1368000"/>
          </a:xfrm>
          <a:prstGeom prst="roundRect">
            <a:avLst>
              <a:gd name="adj" fmla="val 0"/>
            </a:avLst>
          </a:prstGeom>
          <a:solidFill>
            <a:srgbClr val="F5F5F5"/>
          </a:solidFill>
          <a:ln w="19050" cap="rnd">
            <a:noFill/>
            <a:round/>
          </a:ln>
        </p:spPr>
        <p:txBody>
          <a:bodyPr wrap="square" lIns="180000" tIns="180000" rIns="180000" bIns="180000" rtlCol="0" anchor="ctr" anchorCtr="0">
            <a:noAutofit/>
          </a:bodyPr>
          <a:lstStyle/>
          <a:p>
            <a:pPr marL="1193800" lvl="2">
              <a:spcAft>
                <a:spcPts val="1650"/>
              </a:spcAft>
            </a:pPr>
            <a:r>
              <a:rPr lang="en-GB">
                <a:solidFill>
                  <a:srgbClr val="004156"/>
                </a:solidFill>
                <a:effectLst/>
                <a:latin typeface="Segoe UI" panose="020B0502040204020203" pitchFamily="34" charset="0"/>
                <a:cs typeface="Segoe UI" panose="020B0502040204020203" pitchFamily="34" charset="0"/>
              </a:rPr>
              <a:t>Can you think of </a:t>
            </a:r>
            <a:br>
              <a:rPr lang="en-GB">
                <a:solidFill>
                  <a:srgbClr val="004156"/>
                </a:solidFill>
                <a:effectLst/>
                <a:latin typeface="Segoe UI" panose="020B0502040204020203" pitchFamily="34" charset="0"/>
                <a:cs typeface="Segoe UI" panose="020B0502040204020203" pitchFamily="34" charset="0"/>
              </a:rPr>
            </a:br>
            <a:r>
              <a:rPr lang="en-GB">
                <a:solidFill>
                  <a:srgbClr val="004156"/>
                </a:solidFill>
                <a:effectLst/>
                <a:latin typeface="Segoe UI" panose="020B0502040204020203" pitchFamily="34" charset="0"/>
                <a:cs typeface="Segoe UI" panose="020B0502040204020203" pitchFamily="34" charset="0"/>
              </a:rPr>
              <a:t>some examples?</a:t>
            </a:r>
          </a:p>
        </p:txBody>
      </p:sp>
      <p:pic>
        <p:nvPicPr>
          <p:cNvPr id="27" name="Graphic 26">
            <a:extLst>
              <a:ext uri="{FF2B5EF4-FFF2-40B4-BE49-F238E27FC236}">
                <a16:creationId xmlns:a16="http://schemas.microsoft.com/office/drawing/2014/main" id="{EDC2F9B4-DCE0-D101-1C96-7BCF3956C59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41596" y="2851000"/>
            <a:ext cx="1368000" cy="1368000"/>
          </a:xfrm>
          <a:prstGeom prst="rect">
            <a:avLst/>
          </a:prstGeom>
        </p:spPr>
      </p:pic>
      <p:pic>
        <p:nvPicPr>
          <p:cNvPr id="28" name="Picture 27">
            <a:extLst>
              <a:ext uri="{FF2B5EF4-FFF2-40B4-BE49-F238E27FC236}">
                <a16:creationId xmlns:a16="http://schemas.microsoft.com/office/drawing/2014/main" id="{2F812BEC-8F34-D13E-0C50-075F5048A059}"/>
              </a:ext>
            </a:extLst>
          </p:cNvPr>
          <p:cNvPicPr>
            <a:picLocks/>
          </p:cNvPicPr>
          <p:nvPr/>
        </p:nvPicPr>
        <p:blipFill rotWithShape="1">
          <a:blip r:embed="rId7">
            <a:extLst>
              <a:ext uri="{28A0092B-C50C-407E-A947-70E740481C1C}">
                <a14:useLocalDpi xmlns:a14="http://schemas.microsoft.com/office/drawing/2010/main"/>
              </a:ext>
            </a:extLst>
          </a:blip>
          <a:srcRect/>
          <a:stretch/>
        </p:blipFill>
        <p:spPr>
          <a:xfrm>
            <a:off x="5553327" y="9148"/>
            <a:ext cx="6638673" cy="6858001"/>
          </a:xfrm>
          <a:custGeom>
            <a:avLst/>
            <a:gdLst>
              <a:gd name="connsiteX0" fmla="*/ 1600547 w 6638673"/>
              <a:gd name="connsiteY0" fmla="*/ 0 h 6858001"/>
              <a:gd name="connsiteX1" fmla="*/ 6638673 w 6638673"/>
              <a:gd name="connsiteY1" fmla="*/ 0 h 6858001"/>
              <a:gd name="connsiteX2" fmla="*/ 6638673 w 6638673"/>
              <a:gd name="connsiteY2" fmla="*/ 6858001 h 6858001"/>
              <a:gd name="connsiteX3" fmla="*/ 1600546 w 6638673"/>
              <a:gd name="connsiteY3" fmla="*/ 6858001 h 6858001"/>
              <a:gd name="connsiteX4" fmla="*/ 1466165 w 6638673"/>
              <a:gd name="connsiteY4" fmla="*/ 6741597 h 6858001"/>
              <a:gd name="connsiteX5" fmla="*/ 0 w 6638673"/>
              <a:gd name="connsiteY5" fmla="*/ 3429001 h 6858001"/>
              <a:gd name="connsiteX6" fmla="*/ 1466165 w 6638673"/>
              <a:gd name="connsiteY6" fmla="*/ 116405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38673" h="6858001">
                <a:moveTo>
                  <a:pt x="1600547" y="0"/>
                </a:moveTo>
                <a:lnTo>
                  <a:pt x="6638673" y="0"/>
                </a:lnTo>
                <a:lnTo>
                  <a:pt x="6638673" y="6858001"/>
                </a:lnTo>
                <a:lnTo>
                  <a:pt x="1600546" y="6858001"/>
                </a:lnTo>
                <a:lnTo>
                  <a:pt x="1466165" y="6741597"/>
                </a:lnTo>
                <a:cubicBezTo>
                  <a:pt x="565469" y="5922966"/>
                  <a:pt x="0" y="4742020"/>
                  <a:pt x="0" y="3429001"/>
                </a:cubicBezTo>
                <a:cubicBezTo>
                  <a:pt x="0" y="2115983"/>
                  <a:pt x="565469" y="935037"/>
                  <a:pt x="1466165" y="116405"/>
                </a:cubicBezTo>
                <a:close/>
              </a:path>
            </a:pathLst>
          </a:custGeom>
          <a:ln w="19050">
            <a:solidFill>
              <a:srgbClr val="004156"/>
            </a:solidFill>
          </a:ln>
        </p:spPr>
      </p:pic>
      <p:pic>
        <p:nvPicPr>
          <p:cNvPr id="26" name="Graphic 25">
            <a:extLst>
              <a:ext uri="{FF2B5EF4-FFF2-40B4-BE49-F238E27FC236}">
                <a16:creationId xmlns:a16="http://schemas.microsoft.com/office/drawing/2014/main" id="{B01A490E-19D5-3154-C16A-6AC98ED7715E}"/>
              </a:ext>
            </a:extLst>
          </p:cNvPr>
          <p:cNvPicPr>
            <a:picLocks noChangeAspect="1"/>
          </p:cNvPicPr>
          <p:nvPr/>
        </p:nvPicPr>
        <p:blipFill rotWithShape="1">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rcRect t="28130"/>
          <a:stretch/>
        </p:blipFill>
        <p:spPr>
          <a:xfrm flipH="1">
            <a:off x="7706437" y="9148"/>
            <a:ext cx="2776793" cy="1995690"/>
          </a:xfrm>
          <a:prstGeom prst="rect">
            <a:avLst/>
          </a:prstGeom>
        </p:spPr>
      </p:pic>
      <p:pic>
        <p:nvPicPr>
          <p:cNvPr id="30" name="Graphic 4">
            <a:extLst>
              <a:ext uri="{FF2B5EF4-FFF2-40B4-BE49-F238E27FC236}">
                <a16:creationId xmlns:a16="http://schemas.microsoft.com/office/drawing/2014/main" id="{B6C1E470-FE67-4B3B-6B49-ACFE6BB48564}"/>
              </a:ext>
            </a:extLst>
          </p:cNvPr>
          <p:cNvPicPr>
            <a:picLocks noChangeAspect="1"/>
          </p:cNvPicPr>
          <p:nvPr/>
        </p:nvPicPr>
        <p:blipFill>
          <a:blip r:embed="rId10"/>
          <a:srcRect/>
          <a:stretch/>
        </p:blipFill>
        <p:spPr>
          <a:xfrm>
            <a:off x="9994007" y="6406307"/>
            <a:ext cx="1932892" cy="179005"/>
          </a:xfrm>
          <a:prstGeom prst="rect">
            <a:avLst/>
          </a:prstGeom>
        </p:spPr>
      </p:pic>
    </p:spTree>
    <p:extLst>
      <p:ext uri="{BB962C8B-B14F-4D97-AF65-F5344CB8AC3E}">
        <p14:creationId xmlns:p14="http://schemas.microsoft.com/office/powerpoint/2010/main" val="2789820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58BDA3-572D-D9D5-DF55-818CD1E5EEC8}"/>
              </a:ext>
            </a:extLst>
          </p:cNvPr>
          <p:cNvSpPr>
            <a:spLocks noGrp="1"/>
          </p:cNvSpPr>
          <p:nvPr>
            <p:ph type="body" sz="quarter" idx="19"/>
          </p:nvPr>
        </p:nvSpPr>
        <p:spPr>
          <a:xfrm>
            <a:off x="442658" y="463254"/>
            <a:ext cx="7672641" cy="598709"/>
          </a:xfrm>
        </p:spPr>
        <p:txBody>
          <a:bodyPr anchor="t"/>
          <a:lstStyle/>
          <a:p>
            <a:r>
              <a:rPr lang="en-US"/>
              <a:t>Learning objectives and outcomes </a:t>
            </a:r>
          </a:p>
        </p:txBody>
      </p:sp>
      <p:sp>
        <p:nvSpPr>
          <p:cNvPr id="6" name="Content Placeholder 5">
            <a:extLst>
              <a:ext uri="{FF2B5EF4-FFF2-40B4-BE49-F238E27FC236}">
                <a16:creationId xmlns:a16="http://schemas.microsoft.com/office/drawing/2014/main" id="{A8132C22-AD85-82D4-F964-3A769B90FA17}"/>
              </a:ext>
            </a:extLst>
          </p:cNvPr>
          <p:cNvSpPr>
            <a:spLocks noGrp="1"/>
          </p:cNvSpPr>
          <p:nvPr>
            <p:ph idx="21"/>
          </p:nvPr>
        </p:nvSpPr>
        <p:spPr>
          <a:xfrm>
            <a:off x="442659" y="1382233"/>
            <a:ext cx="11306680" cy="4893307"/>
          </a:xfrm>
        </p:spPr>
        <p:txBody>
          <a:bodyPr vert="horz" lIns="91440" tIns="45720" rIns="91440" bIns="45720" numCol="2" spcCol="540000" rtlCol="0" anchor="t">
            <a:noAutofit/>
          </a:bodyPr>
          <a:lstStyle/>
          <a:p>
            <a:pPr>
              <a:spcBef>
                <a:spcPts val="0"/>
              </a:spcBef>
            </a:pPr>
            <a:r>
              <a:rPr lang="en-US" sz="1800" b="1">
                <a:latin typeface="Segoe UI"/>
                <a:cs typeface="Segoe UI"/>
              </a:rPr>
              <a:t>Learning objective</a:t>
            </a:r>
          </a:p>
          <a:p>
            <a:pPr>
              <a:spcBef>
                <a:spcPts val="0"/>
              </a:spcBef>
            </a:pPr>
            <a:r>
              <a:rPr lang="en-US" sz="1800">
                <a:latin typeface="Segoe UI"/>
                <a:cs typeface="Segoe UI"/>
              </a:rPr>
              <a:t>Students</a:t>
            </a:r>
            <a:r>
              <a:rPr lang="en-GB" sz="1800">
                <a:latin typeface="Segoe UI"/>
                <a:cs typeface="Segoe UI"/>
              </a:rPr>
              <a:t> explore how their strengths, interests and values connect to careers and how they can boost their careers readiness.</a:t>
            </a:r>
            <a:endParaRPr lang="en-US" sz="1800">
              <a:latin typeface="Segoe UI"/>
              <a:cs typeface="Segoe UI"/>
            </a:endParaRPr>
          </a:p>
          <a:p>
            <a:pPr>
              <a:spcBef>
                <a:spcPts val="0"/>
              </a:spcBef>
            </a:pPr>
            <a:endParaRPr lang="en-GB" sz="1800">
              <a:latin typeface="Segoe UI"/>
              <a:cs typeface="Segoe UI"/>
            </a:endParaRPr>
          </a:p>
          <a:p>
            <a:pPr>
              <a:spcBef>
                <a:spcPts val="0"/>
              </a:spcBef>
            </a:pPr>
            <a:r>
              <a:rPr lang="en-US" sz="1800" b="1">
                <a:latin typeface="Segoe UI"/>
                <a:cs typeface="Segoe UI"/>
              </a:rPr>
              <a:t>Learning outcomes</a:t>
            </a:r>
          </a:p>
          <a:p>
            <a:pPr>
              <a:spcBef>
                <a:spcPts val="0"/>
              </a:spcBef>
            </a:pPr>
            <a:r>
              <a:rPr lang="en-US" sz="1800">
                <a:latin typeface="Segoe UI"/>
                <a:cs typeface="Segoe UI"/>
              </a:rPr>
              <a:t>Students will be able to:</a:t>
            </a:r>
            <a:endParaRPr lang="en-US" sz="1800" b="1"/>
          </a:p>
          <a:p>
            <a:pPr marL="285750" indent="-285750">
              <a:spcBef>
                <a:spcPts val="0"/>
              </a:spcBef>
              <a:spcAft>
                <a:spcPts val="1000"/>
              </a:spcAft>
              <a:buFont typeface="Arial"/>
              <a:buChar char="•"/>
            </a:pPr>
            <a:r>
              <a:rPr lang="en-US" sz="1800">
                <a:latin typeface="Segoe UI"/>
                <a:cs typeface="Segoe UI"/>
              </a:rPr>
              <a:t>define the career pathway factors of strengths, interests and values </a:t>
            </a:r>
          </a:p>
          <a:p>
            <a:pPr marL="285750" indent="-285750">
              <a:spcBef>
                <a:spcPts val="0"/>
              </a:spcBef>
              <a:spcAft>
                <a:spcPts val="1000"/>
              </a:spcAft>
              <a:buFont typeface="Arial"/>
              <a:buChar char="•"/>
            </a:pPr>
            <a:r>
              <a:rPr lang="en-US" sz="1800">
                <a:latin typeface="Segoe UI"/>
                <a:cs typeface="Segoe UI"/>
              </a:rPr>
              <a:t>understand how these factors affect career path decisions</a:t>
            </a:r>
            <a:endParaRPr lang="en-US"/>
          </a:p>
          <a:p>
            <a:pPr marL="285750" indent="-285750">
              <a:spcBef>
                <a:spcPts val="0"/>
              </a:spcBef>
              <a:spcAft>
                <a:spcPts val="1000"/>
              </a:spcAft>
              <a:buFont typeface="Arial"/>
              <a:buChar char="•"/>
            </a:pPr>
            <a:r>
              <a:rPr lang="en-US" sz="1800">
                <a:latin typeface="Segoe UI"/>
                <a:cs typeface="Segoe UI"/>
              </a:rPr>
              <a:t>demonstrate how to develop skills that are key for career readiness.</a:t>
            </a:r>
          </a:p>
          <a:p>
            <a:pPr marL="285750" indent="-285750">
              <a:spcBef>
                <a:spcPts val="0"/>
              </a:spcBef>
              <a:spcAft>
                <a:spcPts val="1000"/>
              </a:spcAft>
              <a:buFont typeface="Arial"/>
              <a:buChar char="•"/>
            </a:pPr>
            <a:endParaRPr lang="en-US" sz="1800">
              <a:latin typeface="Segoe UI"/>
              <a:cs typeface="Segoe UI"/>
            </a:endParaRPr>
          </a:p>
          <a:p>
            <a:pPr marL="285750" indent="-285750">
              <a:spcBef>
                <a:spcPts val="0"/>
              </a:spcBef>
              <a:spcAft>
                <a:spcPts val="1000"/>
              </a:spcAft>
              <a:buFont typeface="Arial"/>
              <a:buChar char="•"/>
            </a:pPr>
            <a:endParaRPr lang="en-US" sz="1800">
              <a:latin typeface="Segoe UI"/>
              <a:cs typeface="Segoe UI"/>
            </a:endParaRPr>
          </a:p>
          <a:p>
            <a:pPr>
              <a:spcBef>
                <a:spcPts val="0"/>
              </a:spcBef>
            </a:pPr>
            <a:r>
              <a:rPr lang="en-US" sz="1800" b="1">
                <a:latin typeface="Segoe UI"/>
                <a:cs typeface="Segoe UI"/>
              </a:rPr>
              <a:t>Key words</a:t>
            </a:r>
          </a:p>
          <a:p>
            <a:pPr>
              <a:spcBef>
                <a:spcPts val="0"/>
              </a:spcBef>
            </a:pPr>
            <a:r>
              <a:rPr lang="en-US" sz="1800">
                <a:latin typeface="Segoe UI"/>
                <a:cs typeface="Segoe UI"/>
              </a:rPr>
              <a:t>Strengths, skills, qualities, values, interests, developing, careers</a:t>
            </a:r>
          </a:p>
        </p:txBody>
      </p:sp>
      <p:pic>
        <p:nvPicPr>
          <p:cNvPr id="3" name="Picture 2" descr="A blue and purple gradient on a black background&#10;&#10;Description automatically generated">
            <a:extLst>
              <a:ext uri="{FF2B5EF4-FFF2-40B4-BE49-F238E27FC236}">
                <a16:creationId xmlns:a16="http://schemas.microsoft.com/office/drawing/2014/main" id="{74EAAB47-4194-24D8-6184-11356AAE377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257629" y="0"/>
            <a:ext cx="3934372" cy="1948364"/>
          </a:xfrm>
          <a:prstGeom prst="rect">
            <a:avLst/>
          </a:prstGeom>
        </p:spPr>
      </p:pic>
      <p:pic>
        <p:nvPicPr>
          <p:cNvPr id="2" name="Picture 1" descr="A blue and black dot pattern&#10;&#10;Description automatically generated">
            <a:extLst>
              <a:ext uri="{FF2B5EF4-FFF2-40B4-BE49-F238E27FC236}">
                <a16:creationId xmlns:a16="http://schemas.microsoft.com/office/drawing/2014/main" id="{E1C21EB6-6212-46AE-EA12-C6B28AA443FF}"/>
              </a:ext>
            </a:extLst>
          </p:cNvPr>
          <p:cNvPicPr>
            <a:picLocks noChangeAspect="1"/>
          </p:cNvPicPr>
          <p:nvPr/>
        </p:nvPicPr>
        <p:blipFill rotWithShape="1">
          <a:blip r:embed="rId3" cstate="print">
            <a:alphaModFix amt="40000"/>
            <a:extLst>
              <a:ext uri="{28A0092B-C50C-407E-A947-70E740481C1C}">
                <a14:useLocalDpi xmlns:a14="http://schemas.microsoft.com/office/drawing/2010/main"/>
              </a:ext>
            </a:extLst>
          </a:blip>
          <a:srcRect l="-12979"/>
          <a:stretch/>
        </p:blipFill>
        <p:spPr>
          <a:xfrm>
            <a:off x="7393172" y="0"/>
            <a:ext cx="4798828" cy="1223036"/>
          </a:xfrm>
          <a:prstGeom prst="rect">
            <a:avLst/>
          </a:prstGeom>
        </p:spPr>
      </p:pic>
    </p:spTree>
    <p:extLst>
      <p:ext uri="{BB962C8B-B14F-4D97-AF65-F5344CB8AC3E}">
        <p14:creationId xmlns:p14="http://schemas.microsoft.com/office/powerpoint/2010/main" val="33285725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772837-1211-0F5F-B060-BC4C59F7F4DF}"/>
              </a:ext>
            </a:extLst>
          </p:cNvPr>
          <p:cNvSpPr/>
          <p:nvPr/>
        </p:nvSpPr>
        <p:spPr>
          <a:xfrm>
            <a:off x="6304715" y="0"/>
            <a:ext cx="5896263" cy="6858000"/>
          </a:xfrm>
          <a:prstGeom prst="rect">
            <a:avLst/>
          </a:prstGeom>
          <a:gradFill>
            <a:gsLst>
              <a:gs pos="100000">
                <a:srgbClr val="B061F2"/>
              </a:gs>
              <a:gs pos="0">
                <a:srgbClr val="00D3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D58BDA3-572D-D9D5-DF55-818CD1E5EEC8}"/>
              </a:ext>
            </a:extLst>
          </p:cNvPr>
          <p:cNvSpPr>
            <a:spLocks noGrp="1"/>
          </p:cNvSpPr>
          <p:nvPr>
            <p:ph type="body" sz="quarter" idx="19"/>
          </p:nvPr>
        </p:nvSpPr>
        <p:spPr>
          <a:xfrm>
            <a:off x="442658" y="435032"/>
            <a:ext cx="7672641" cy="598709"/>
          </a:xfrm>
        </p:spPr>
        <p:txBody>
          <a:bodyPr anchor="t"/>
          <a:lstStyle/>
          <a:p>
            <a:r>
              <a:rPr lang="en-US">
                <a:latin typeface="Segoe UI"/>
                <a:ea typeface="Calibri Light"/>
                <a:cs typeface="Calibri Light"/>
              </a:rPr>
              <a:t>Identifying values </a:t>
            </a:r>
            <a:endParaRPr lang="en-US">
              <a:latin typeface="Segoe UI"/>
              <a:ea typeface="Calibri Light"/>
            </a:endParaRPr>
          </a:p>
          <a:p>
            <a:r>
              <a:rPr lang="en-US">
                <a:latin typeface="Segoe UI"/>
                <a:ea typeface="Calibri Light"/>
                <a:cs typeface="Calibri Light"/>
              </a:rPr>
              <a:t>and priorities</a:t>
            </a:r>
            <a:endParaRPr lang="en-US">
              <a:latin typeface="Segoe UI"/>
            </a:endParaRPr>
          </a:p>
        </p:txBody>
      </p:sp>
      <p:sp>
        <p:nvSpPr>
          <p:cNvPr id="6" name="Content Placeholder 5">
            <a:extLst>
              <a:ext uri="{FF2B5EF4-FFF2-40B4-BE49-F238E27FC236}">
                <a16:creationId xmlns:a16="http://schemas.microsoft.com/office/drawing/2014/main" id="{A8132C22-AD85-82D4-F964-3A769B90FA17}"/>
              </a:ext>
            </a:extLst>
          </p:cNvPr>
          <p:cNvSpPr>
            <a:spLocks noGrp="1"/>
          </p:cNvSpPr>
          <p:nvPr>
            <p:ph idx="21"/>
          </p:nvPr>
        </p:nvSpPr>
        <p:spPr>
          <a:xfrm>
            <a:off x="442659" y="1608011"/>
            <a:ext cx="3927863" cy="598709"/>
          </a:xfrm>
        </p:spPr>
        <p:txBody>
          <a:bodyPr numCol="1">
            <a:noAutofit/>
          </a:bodyPr>
          <a:lstStyle/>
          <a:p>
            <a:pPr>
              <a:spcBef>
                <a:spcPts val="0"/>
              </a:spcBef>
              <a:spcAft>
                <a:spcPts val="1800"/>
              </a:spcAft>
            </a:pPr>
            <a:r>
              <a:rPr lang="en-US" sz="2000" b="1"/>
              <a:t>What would be your character's top 3 values?</a:t>
            </a:r>
          </a:p>
          <a:p>
            <a:pPr>
              <a:spcBef>
                <a:spcPts val="0"/>
              </a:spcBef>
              <a:spcAft>
                <a:spcPts val="1800"/>
              </a:spcAft>
            </a:pPr>
            <a:r>
              <a:rPr lang="en-US" sz="2000"/>
              <a:t>Use the list on the previous slide for inspiration. </a:t>
            </a:r>
          </a:p>
          <a:p>
            <a:pPr>
              <a:spcBef>
                <a:spcPts val="0"/>
              </a:spcBef>
              <a:spcAft>
                <a:spcPts val="1800"/>
              </a:spcAft>
            </a:pPr>
            <a:endParaRPr lang="en-US" sz="2000" b="1"/>
          </a:p>
        </p:txBody>
      </p:sp>
      <p:sp>
        <p:nvSpPr>
          <p:cNvPr id="32" name="TextBox 31">
            <a:extLst>
              <a:ext uri="{FF2B5EF4-FFF2-40B4-BE49-F238E27FC236}">
                <a16:creationId xmlns:a16="http://schemas.microsoft.com/office/drawing/2014/main" id="{E616BE1B-8B39-4B05-D685-6AA5130AFFED}"/>
              </a:ext>
            </a:extLst>
          </p:cNvPr>
          <p:cNvSpPr txBox="1"/>
          <p:nvPr/>
        </p:nvSpPr>
        <p:spPr>
          <a:xfrm>
            <a:off x="542702" y="3271880"/>
            <a:ext cx="4614031" cy="2956533"/>
          </a:xfrm>
          <a:prstGeom prst="roundRect">
            <a:avLst>
              <a:gd name="adj" fmla="val 0"/>
            </a:avLst>
          </a:prstGeom>
          <a:solidFill>
            <a:srgbClr val="F5F5F5"/>
          </a:solidFill>
          <a:ln w="19050" cap="rnd">
            <a:noFill/>
            <a:round/>
          </a:ln>
        </p:spPr>
        <p:txBody>
          <a:bodyPr wrap="square" lIns="180000" tIns="180000" rIns="180000" bIns="180000" rtlCol="0" anchor="ctr" anchorCtr="0">
            <a:spAutoFit/>
          </a:bodyPr>
          <a:lstStyle/>
          <a:p>
            <a:pPr marL="1193800" lvl="2">
              <a:spcAft>
                <a:spcPts val="1650"/>
              </a:spcAft>
            </a:pPr>
            <a:r>
              <a:rPr lang="en-GB" b="1">
                <a:solidFill>
                  <a:srgbClr val="004156"/>
                </a:solidFill>
                <a:effectLst/>
                <a:latin typeface="Segoe UI" panose="020B0502040204020203" pitchFamily="34" charset="0"/>
                <a:cs typeface="Segoe UI" panose="020B0502040204020203" pitchFamily="34" charset="0"/>
              </a:rPr>
              <a:t>Think about...</a:t>
            </a:r>
          </a:p>
          <a:p>
            <a:pPr marL="1479550" lvl="2" indent="-285750">
              <a:spcAft>
                <a:spcPts val="1650"/>
              </a:spcAft>
              <a:buFont typeface="Arial" panose="020B0604020202020204" pitchFamily="34" charset="0"/>
              <a:buChar char="•"/>
            </a:pPr>
            <a:r>
              <a:rPr lang="en-GB">
                <a:solidFill>
                  <a:srgbClr val="004156"/>
                </a:solidFill>
                <a:effectLst/>
                <a:latin typeface="Segoe UI" panose="020B0502040204020203" pitchFamily="34" charset="0"/>
                <a:cs typeface="Segoe UI" panose="020B0502040204020203" pitchFamily="34" charset="0"/>
              </a:rPr>
              <a:t>How they would choose </a:t>
            </a:r>
            <a:br>
              <a:rPr lang="en-GB">
                <a:solidFill>
                  <a:srgbClr val="004156"/>
                </a:solidFill>
                <a:effectLst/>
                <a:latin typeface="Segoe UI" panose="020B0502040204020203" pitchFamily="34" charset="0"/>
                <a:cs typeface="Segoe UI" panose="020B0502040204020203" pitchFamily="34" charset="0"/>
              </a:rPr>
            </a:br>
            <a:r>
              <a:rPr lang="en-GB">
                <a:solidFill>
                  <a:srgbClr val="004156"/>
                </a:solidFill>
                <a:effectLst/>
                <a:latin typeface="Segoe UI" panose="020B0502040204020203" pitchFamily="34" charset="0"/>
                <a:cs typeface="Segoe UI" panose="020B0502040204020203" pitchFamily="34" charset="0"/>
              </a:rPr>
              <a:t>to spend a totally free day</a:t>
            </a:r>
          </a:p>
          <a:p>
            <a:pPr marL="1479550" lvl="2" indent="-285750">
              <a:spcAft>
                <a:spcPts val="1650"/>
              </a:spcAft>
              <a:buFont typeface="Arial" panose="020B0604020202020204" pitchFamily="34" charset="0"/>
              <a:buChar char="•"/>
            </a:pPr>
            <a:r>
              <a:rPr lang="en-GB">
                <a:solidFill>
                  <a:srgbClr val="004156"/>
                </a:solidFill>
                <a:effectLst/>
                <a:latin typeface="Segoe UI" panose="020B0502040204020203" pitchFamily="34" charset="0"/>
                <a:cs typeface="Segoe UI" panose="020B0502040204020203" pitchFamily="34" charset="0"/>
              </a:rPr>
              <a:t>What qualities they</a:t>
            </a:r>
            <a:br>
              <a:rPr lang="en-GB">
                <a:solidFill>
                  <a:srgbClr val="004156"/>
                </a:solidFill>
                <a:effectLst/>
                <a:latin typeface="Segoe UI" panose="020B0502040204020203" pitchFamily="34" charset="0"/>
                <a:cs typeface="Segoe UI" panose="020B0502040204020203" pitchFamily="34" charset="0"/>
              </a:rPr>
            </a:br>
            <a:r>
              <a:rPr lang="en-GB">
                <a:solidFill>
                  <a:srgbClr val="004156"/>
                </a:solidFill>
                <a:effectLst/>
                <a:latin typeface="Segoe UI" panose="020B0502040204020203" pitchFamily="34" charset="0"/>
                <a:cs typeface="Segoe UI" panose="020B0502040204020203" pitchFamily="34" charset="0"/>
              </a:rPr>
              <a:t>bring to every situation</a:t>
            </a:r>
          </a:p>
          <a:p>
            <a:pPr marL="1479550" lvl="2" indent="-285750">
              <a:spcAft>
                <a:spcPts val="1650"/>
              </a:spcAft>
              <a:buFont typeface="Arial" panose="020B0604020202020204" pitchFamily="34" charset="0"/>
              <a:buChar char="•"/>
            </a:pPr>
            <a:r>
              <a:rPr lang="en-GB">
                <a:solidFill>
                  <a:srgbClr val="004156"/>
                </a:solidFill>
                <a:effectLst/>
                <a:latin typeface="Segoe UI" panose="020B0502040204020203" pitchFamily="34" charset="0"/>
                <a:cs typeface="Segoe UI" panose="020B0502040204020203" pitchFamily="34" charset="0"/>
              </a:rPr>
              <a:t>What they would like </a:t>
            </a:r>
            <a:br>
              <a:rPr lang="en-GB">
                <a:solidFill>
                  <a:srgbClr val="004156"/>
                </a:solidFill>
                <a:effectLst/>
                <a:latin typeface="Segoe UI" panose="020B0502040204020203" pitchFamily="34" charset="0"/>
                <a:cs typeface="Segoe UI" panose="020B0502040204020203" pitchFamily="34" charset="0"/>
              </a:rPr>
            </a:br>
            <a:r>
              <a:rPr lang="en-GB">
                <a:solidFill>
                  <a:srgbClr val="004156"/>
                </a:solidFill>
                <a:effectLst/>
                <a:latin typeface="Segoe UI" panose="020B0502040204020203" pitchFamily="34" charset="0"/>
                <a:cs typeface="Segoe UI" panose="020B0502040204020203" pitchFamily="34" charset="0"/>
              </a:rPr>
              <a:t>to be known for</a:t>
            </a:r>
          </a:p>
        </p:txBody>
      </p:sp>
      <p:pic>
        <p:nvPicPr>
          <p:cNvPr id="27" name="Graphic 26">
            <a:extLst>
              <a:ext uri="{FF2B5EF4-FFF2-40B4-BE49-F238E27FC236}">
                <a16:creationId xmlns:a16="http://schemas.microsoft.com/office/drawing/2014/main" id="{EDC2F9B4-DCE0-D101-1C96-7BCF3956C59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41596" y="3992768"/>
            <a:ext cx="1368000" cy="1368000"/>
          </a:xfrm>
          <a:prstGeom prst="rect">
            <a:avLst/>
          </a:prstGeom>
        </p:spPr>
      </p:pic>
      <p:pic>
        <p:nvPicPr>
          <p:cNvPr id="2" name="Picture 1" descr="A blue and white graphic design&#10;&#10;Description automatically generated">
            <a:extLst>
              <a:ext uri="{FF2B5EF4-FFF2-40B4-BE49-F238E27FC236}">
                <a16:creationId xmlns:a16="http://schemas.microsoft.com/office/drawing/2014/main" id="{35B82E0C-9AB5-254A-2A63-35124E685A0E}"/>
              </a:ext>
            </a:extLst>
          </p:cNvPr>
          <p:cNvPicPr>
            <a:picLocks noChangeAspect="1"/>
          </p:cNvPicPr>
          <p:nvPr/>
        </p:nvPicPr>
        <p:blipFill>
          <a:blip r:embed="rId5"/>
          <a:stretch>
            <a:fillRect/>
          </a:stretch>
        </p:blipFill>
        <p:spPr>
          <a:xfrm rot="-600000">
            <a:off x="5097515" y="1569262"/>
            <a:ext cx="6548983" cy="35644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35276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58BDA3-572D-D9D5-DF55-818CD1E5EEC8}"/>
              </a:ext>
            </a:extLst>
          </p:cNvPr>
          <p:cNvSpPr>
            <a:spLocks noGrp="1"/>
          </p:cNvSpPr>
          <p:nvPr>
            <p:ph type="body" sz="quarter" idx="19"/>
          </p:nvPr>
        </p:nvSpPr>
        <p:spPr>
          <a:xfrm>
            <a:off x="442658" y="463254"/>
            <a:ext cx="7672641" cy="598709"/>
          </a:xfrm>
        </p:spPr>
        <p:txBody>
          <a:bodyPr anchor="t"/>
          <a:lstStyle/>
          <a:p>
            <a:r>
              <a:rPr lang="en-US">
                <a:ea typeface="Calibri Light"/>
                <a:cs typeface="Calibri Light"/>
              </a:rPr>
              <a:t>What are values?</a:t>
            </a:r>
            <a:endParaRPr lang="en-US"/>
          </a:p>
        </p:txBody>
      </p:sp>
      <p:sp>
        <p:nvSpPr>
          <p:cNvPr id="6" name="Content Placeholder 5">
            <a:extLst>
              <a:ext uri="{FF2B5EF4-FFF2-40B4-BE49-F238E27FC236}">
                <a16:creationId xmlns:a16="http://schemas.microsoft.com/office/drawing/2014/main" id="{A8132C22-AD85-82D4-F964-3A769B90FA17}"/>
              </a:ext>
            </a:extLst>
          </p:cNvPr>
          <p:cNvSpPr>
            <a:spLocks noGrp="1"/>
          </p:cNvSpPr>
          <p:nvPr>
            <p:ph idx="21"/>
          </p:nvPr>
        </p:nvSpPr>
        <p:spPr>
          <a:xfrm>
            <a:off x="442662" y="1000659"/>
            <a:ext cx="11306680" cy="598709"/>
          </a:xfrm>
        </p:spPr>
        <p:txBody>
          <a:bodyPr vert="horz" lIns="91440" tIns="45720" rIns="91440" bIns="45720" numCol="1" spcCol="540000" rtlCol="0" anchor="t">
            <a:noAutofit/>
          </a:bodyPr>
          <a:lstStyle/>
          <a:p>
            <a:pPr>
              <a:spcBef>
                <a:spcPts val="0"/>
              </a:spcBef>
              <a:spcAft>
                <a:spcPts val="1800"/>
              </a:spcAft>
            </a:pPr>
            <a:r>
              <a:rPr lang="en-US" sz="1400" b="1">
                <a:latin typeface="Segoe UI"/>
                <a:ea typeface="Calibri"/>
                <a:cs typeface="Segoe UI"/>
              </a:rPr>
              <a:t>These are just some examples, not an exhaustive list.</a:t>
            </a:r>
            <a:endParaRPr lang="en-US" sz="1400" b="1">
              <a:latin typeface="Segoe UI"/>
              <a:cs typeface="Segoe UI"/>
            </a:endParaRPr>
          </a:p>
        </p:txBody>
      </p:sp>
      <p:sp>
        <p:nvSpPr>
          <p:cNvPr id="60" name="TextBox 59">
            <a:extLst>
              <a:ext uri="{FF2B5EF4-FFF2-40B4-BE49-F238E27FC236}">
                <a16:creationId xmlns:a16="http://schemas.microsoft.com/office/drawing/2014/main" id="{9671936E-8A56-3B3C-06A2-C3113161DD78}"/>
              </a:ext>
            </a:extLst>
          </p:cNvPr>
          <p:cNvSpPr txBox="1"/>
          <p:nvPr/>
        </p:nvSpPr>
        <p:spPr>
          <a:xfrm>
            <a:off x="725260" y="1407071"/>
            <a:ext cx="1505625" cy="578959"/>
          </a:xfrm>
          <a:prstGeom prst="roundRect">
            <a:avLst>
              <a:gd name="adj" fmla="val 0"/>
            </a:avLst>
          </a:prstGeom>
          <a:solidFill>
            <a:srgbClr val="F5F5F5"/>
          </a:solidFill>
          <a:ln w="19050" cap="rnd">
            <a:noFill/>
            <a:round/>
          </a:ln>
        </p:spPr>
        <p:txBody>
          <a:bodyPr wrap="square" lIns="180000" tIns="180000" rIns="180000" bIns="180000" rtlCol="0" anchor="ctr" anchorCtr="0">
            <a:spAutoFit/>
          </a:bodyPr>
          <a:lstStyle/>
          <a:p>
            <a:pPr algn="ctr">
              <a:spcAft>
                <a:spcPts val="1650"/>
              </a:spcAft>
            </a:pPr>
            <a:r>
              <a:rPr lang="en-GB" sz="1400">
                <a:solidFill>
                  <a:srgbClr val="004156"/>
                </a:solidFill>
                <a:effectLst/>
                <a:latin typeface="Segoe UI" panose="020B0502040204020203" pitchFamily="34" charset="0"/>
                <a:cs typeface="Segoe UI" panose="020B0502040204020203" pitchFamily="34" charset="0"/>
              </a:rPr>
              <a:t>Family</a:t>
            </a:r>
          </a:p>
        </p:txBody>
      </p:sp>
      <p:sp>
        <p:nvSpPr>
          <p:cNvPr id="125" name="TextBox 124">
            <a:extLst>
              <a:ext uri="{FF2B5EF4-FFF2-40B4-BE49-F238E27FC236}">
                <a16:creationId xmlns:a16="http://schemas.microsoft.com/office/drawing/2014/main" id="{FE8EA1D2-181E-363F-8DC6-18A91709674A}"/>
              </a:ext>
            </a:extLst>
          </p:cNvPr>
          <p:cNvSpPr txBox="1"/>
          <p:nvPr/>
        </p:nvSpPr>
        <p:spPr>
          <a:xfrm>
            <a:off x="5343186" y="1432430"/>
            <a:ext cx="1505625" cy="578959"/>
          </a:xfrm>
          <a:prstGeom prst="roundRect">
            <a:avLst>
              <a:gd name="adj" fmla="val 0"/>
            </a:avLst>
          </a:prstGeom>
          <a:solidFill>
            <a:srgbClr val="F5F5F5"/>
          </a:solidFill>
          <a:ln w="19050" cap="rnd">
            <a:noFill/>
            <a:round/>
          </a:ln>
        </p:spPr>
        <p:txBody>
          <a:bodyPr wrap="square" lIns="180000" tIns="180000" rIns="180000" bIns="180000" rtlCol="0" anchor="ctr" anchorCtr="0">
            <a:spAutoFit/>
          </a:bodyPr>
          <a:lstStyle/>
          <a:p>
            <a:pPr algn="ctr">
              <a:spcAft>
                <a:spcPts val="1650"/>
              </a:spcAft>
            </a:pPr>
            <a:r>
              <a:rPr lang="en-GB" sz="1400">
                <a:solidFill>
                  <a:srgbClr val="004156"/>
                </a:solidFill>
                <a:effectLst/>
                <a:latin typeface="Segoe UI" panose="020B0502040204020203" pitchFamily="34" charset="0"/>
                <a:cs typeface="Segoe UI" panose="020B0502040204020203" pitchFamily="34" charset="0"/>
              </a:rPr>
              <a:t>Happiness</a:t>
            </a:r>
          </a:p>
        </p:txBody>
      </p:sp>
      <p:sp>
        <p:nvSpPr>
          <p:cNvPr id="126" name="TextBox 125">
            <a:extLst>
              <a:ext uri="{FF2B5EF4-FFF2-40B4-BE49-F238E27FC236}">
                <a16:creationId xmlns:a16="http://schemas.microsoft.com/office/drawing/2014/main" id="{35E2618A-9D9C-DFA9-E426-FA9DC054B0A2}"/>
              </a:ext>
            </a:extLst>
          </p:cNvPr>
          <p:cNvSpPr txBox="1"/>
          <p:nvPr/>
        </p:nvSpPr>
        <p:spPr>
          <a:xfrm>
            <a:off x="7564709" y="1429797"/>
            <a:ext cx="1505625" cy="578959"/>
          </a:xfrm>
          <a:prstGeom prst="roundRect">
            <a:avLst>
              <a:gd name="adj" fmla="val 0"/>
            </a:avLst>
          </a:prstGeom>
          <a:solidFill>
            <a:srgbClr val="F5F5F5"/>
          </a:solidFill>
          <a:ln w="19050" cap="rnd">
            <a:noFill/>
            <a:round/>
          </a:ln>
        </p:spPr>
        <p:txBody>
          <a:bodyPr wrap="square" lIns="180000" tIns="180000" rIns="180000" bIns="180000" rtlCol="0" anchor="ctr" anchorCtr="0">
            <a:spAutoFit/>
          </a:bodyPr>
          <a:lstStyle/>
          <a:p>
            <a:pPr algn="ctr">
              <a:spcAft>
                <a:spcPts val="1650"/>
              </a:spcAft>
            </a:pPr>
            <a:r>
              <a:rPr lang="en-GB" sz="1400">
                <a:solidFill>
                  <a:srgbClr val="004156"/>
                </a:solidFill>
                <a:effectLst/>
                <a:latin typeface="Segoe UI" panose="020B0502040204020203" pitchFamily="34" charset="0"/>
                <a:cs typeface="Segoe UI" panose="020B0502040204020203" pitchFamily="34" charset="0"/>
              </a:rPr>
              <a:t>Respect</a:t>
            </a:r>
          </a:p>
        </p:txBody>
      </p:sp>
      <p:sp>
        <p:nvSpPr>
          <p:cNvPr id="132" name="TextBox 131">
            <a:extLst>
              <a:ext uri="{FF2B5EF4-FFF2-40B4-BE49-F238E27FC236}">
                <a16:creationId xmlns:a16="http://schemas.microsoft.com/office/drawing/2014/main" id="{6A13EF0F-054A-7361-D19E-2A3260566A05}"/>
              </a:ext>
            </a:extLst>
          </p:cNvPr>
          <p:cNvSpPr txBox="1"/>
          <p:nvPr/>
        </p:nvSpPr>
        <p:spPr>
          <a:xfrm>
            <a:off x="3034223" y="1429797"/>
            <a:ext cx="1505625" cy="578959"/>
          </a:xfrm>
          <a:prstGeom prst="roundRect">
            <a:avLst>
              <a:gd name="adj" fmla="val 0"/>
            </a:avLst>
          </a:prstGeom>
          <a:solidFill>
            <a:srgbClr val="F5F5F5"/>
          </a:solidFill>
          <a:ln w="19050" cap="rnd">
            <a:noFill/>
            <a:round/>
          </a:ln>
        </p:spPr>
        <p:txBody>
          <a:bodyPr wrap="square" lIns="180000" tIns="180000" rIns="180000" bIns="180000" rtlCol="0" anchor="ctr" anchorCtr="0">
            <a:spAutoFit/>
          </a:bodyPr>
          <a:lstStyle/>
          <a:p>
            <a:pPr algn="ctr">
              <a:spcAft>
                <a:spcPts val="1650"/>
              </a:spcAft>
            </a:pPr>
            <a:r>
              <a:rPr lang="en-GB" sz="1400">
                <a:solidFill>
                  <a:srgbClr val="004156"/>
                </a:solidFill>
                <a:effectLst/>
                <a:latin typeface="Segoe UI" panose="020B0502040204020203" pitchFamily="34" charset="0"/>
                <a:cs typeface="Segoe UI" panose="020B0502040204020203" pitchFamily="34" charset="0"/>
              </a:rPr>
              <a:t>Originality</a:t>
            </a:r>
          </a:p>
        </p:txBody>
      </p:sp>
      <p:sp>
        <p:nvSpPr>
          <p:cNvPr id="133" name="TextBox 132">
            <a:extLst>
              <a:ext uri="{FF2B5EF4-FFF2-40B4-BE49-F238E27FC236}">
                <a16:creationId xmlns:a16="http://schemas.microsoft.com/office/drawing/2014/main" id="{6A0DD247-32B3-655E-DF14-52BCE9CC77CB}"/>
              </a:ext>
            </a:extLst>
          </p:cNvPr>
          <p:cNvSpPr txBox="1"/>
          <p:nvPr/>
        </p:nvSpPr>
        <p:spPr>
          <a:xfrm>
            <a:off x="5343186" y="2276223"/>
            <a:ext cx="1505625" cy="590444"/>
          </a:xfrm>
          <a:prstGeom prst="roundRect">
            <a:avLst>
              <a:gd name="adj" fmla="val 0"/>
            </a:avLst>
          </a:prstGeom>
          <a:solidFill>
            <a:srgbClr val="F5F5F5"/>
          </a:solidFill>
          <a:ln w="19050" cap="rnd">
            <a:noFill/>
            <a:round/>
          </a:ln>
        </p:spPr>
        <p:txBody>
          <a:bodyPr wrap="square" lIns="180000" tIns="0" rIns="180000" bIns="0" rtlCol="0" anchor="ctr" anchorCtr="0">
            <a:noAutofit/>
          </a:bodyPr>
          <a:lstStyle/>
          <a:p>
            <a:pPr algn="ctr">
              <a:spcAft>
                <a:spcPts val="1650"/>
              </a:spcAft>
            </a:pPr>
            <a:r>
              <a:rPr lang="en-GB" sz="1400">
                <a:solidFill>
                  <a:srgbClr val="004156"/>
                </a:solidFill>
                <a:latin typeface="Segoe UI" panose="020B0502040204020203" pitchFamily="34" charset="0"/>
                <a:cs typeface="Segoe UI" panose="020B0502040204020203" pitchFamily="34" charset="0"/>
              </a:rPr>
              <a:t>Empathy</a:t>
            </a:r>
            <a:r>
              <a:rPr lang="en-GB" sz="1400">
                <a:solidFill>
                  <a:srgbClr val="004156"/>
                </a:solidFill>
                <a:effectLst/>
                <a:latin typeface="Segoe UI" panose="020B0502040204020203" pitchFamily="34" charset="0"/>
                <a:cs typeface="Segoe UI" panose="020B0502040204020203" pitchFamily="34" charset="0"/>
              </a:rPr>
              <a:t> ​</a:t>
            </a:r>
          </a:p>
        </p:txBody>
      </p:sp>
      <p:sp>
        <p:nvSpPr>
          <p:cNvPr id="134" name="TextBox 133">
            <a:extLst>
              <a:ext uri="{FF2B5EF4-FFF2-40B4-BE49-F238E27FC236}">
                <a16:creationId xmlns:a16="http://schemas.microsoft.com/office/drawing/2014/main" id="{1E90D656-EFB2-032C-E267-C48C0E438965}"/>
              </a:ext>
            </a:extLst>
          </p:cNvPr>
          <p:cNvSpPr txBox="1"/>
          <p:nvPr/>
        </p:nvSpPr>
        <p:spPr>
          <a:xfrm>
            <a:off x="5343179" y="5735194"/>
            <a:ext cx="1505625" cy="567475"/>
          </a:xfrm>
          <a:prstGeom prst="roundRect">
            <a:avLst>
              <a:gd name="adj" fmla="val 0"/>
            </a:avLst>
          </a:prstGeom>
          <a:solidFill>
            <a:srgbClr val="F5F5F5"/>
          </a:solidFill>
          <a:ln w="19050" cap="rnd">
            <a:noFill/>
            <a:round/>
          </a:ln>
        </p:spPr>
        <p:txBody>
          <a:bodyPr wrap="square" lIns="180000" tIns="180000" rIns="180000" bIns="180000" rtlCol="0" anchor="ctr" anchorCtr="0">
            <a:noAutofit/>
          </a:bodyPr>
          <a:lstStyle/>
          <a:p>
            <a:pPr algn="ctr">
              <a:spcAft>
                <a:spcPts val="1650"/>
              </a:spcAft>
            </a:pPr>
            <a:r>
              <a:rPr lang="en-GB" sz="1400">
                <a:solidFill>
                  <a:srgbClr val="004156"/>
                </a:solidFill>
                <a:effectLst/>
                <a:latin typeface="Segoe UI" panose="020B0502040204020203" pitchFamily="34" charset="0"/>
                <a:cs typeface="Segoe UI" panose="020B0502040204020203" pitchFamily="34" charset="0"/>
              </a:rPr>
              <a:t>Fitness</a:t>
            </a:r>
          </a:p>
        </p:txBody>
      </p:sp>
      <p:sp>
        <p:nvSpPr>
          <p:cNvPr id="136" name="TextBox 135">
            <a:extLst>
              <a:ext uri="{FF2B5EF4-FFF2-40B4-BE49-F238E27FC236}">
                <a16:creationId xmlns:a16="http://schemas.microsoft.com/office/drawing/2014/main" id="{D66D70CB-0F95-CB5D-0EC8-43CD43EAA8BB}"/>
              </a:ext>
            </a:extLst>
          </p:cNvPr>
          <p:cNvSpPr txBox="1"/>
          <p:nvPr/>
        </p:nvSpPr>
        <p:spPr>
          <a:xfrm>
            <a:off x="9786233" y="2281893"/>
            <a:ext cx="1505625" cy="567475"/>
          </a:xfrm>
          <a:prstGeom prst="roundRect">
            <a:avLst>
              <a:gd name="adj" fmla="val 0"/>
            </a:avLst>
          </a:prstGeom>
          <a:solidFill>
            <a:srgbClr val="F5F5F5"/>
          </a:solidFill>
          <a:ln w="19050" cap="rnd">
            <a:noFill/>
            <a:round/>
          </a:ln>
        </p:spPr>
        <p:txBody>
          <a:bodyPr wrap="square" lIns="180000" tIns="180000" rIns="180000" bIns="180000" rtlCol="0" anchor="ctr" anchorCtr="0">
            <a:noAutofit/>
          </a:bodyPr>
          <a:lstStyle/>
          <a:p>
            <a:pPr algn="ctr">
              <a:spcAft>
                <a:spcPts val="1650"/>
              </a:spcAft>
            </a:pPr>
            <a:r>
              <a:rPr lang="en-GB" sz="1400">
                <a:solidFill>
                  <a:srgbClr val="004156"/>
                </a:solidFill>
                <a:effectLst/>
                <a:latin typeface="Segoe UI" panose="020B0502040204020203" pitchFamily="34" charset="0"/>
                <a:cs typeface="Segoe UI" panose="020B0502040204020203" pitchFamily="34" charset="0"/>
              </a:rPr>
              <a:t>Creativity</a:t>
            </a:r>
          </a:p>
        </p:txBody>
      </p:sp>
      <p:sp>
        <p:nvSpPr>
          <p:cNvPr id="139" name="TextBox 138">
            <a:extLst>
              <a:ext uri="{FF2B5EF4-FFF2-40B4-BE49-F238E27FC236}">
                <a16:creationId xmlns:a16="http://schemas.microsoft.com/office/drawing/2014/main" id="{548C837F-F38A-208A-9E06-2D49E190D017}"/>
              </a:ext>
            </a:extLst>
          </p:cNvPr>
          <p:cNvSpPr txBox="1"/>
          <p:nvPr/>
        </p:nvSpPr>
        <p:spPr>
          <a:xfrm>
            <a:off x="725258" y="3145260"/>
            <a:ext cx="1505625" cy="567475"/>
          </a:xfrm>
          <a:prstGeom prst="roundRect">
            <a:avLst>
              <a:gd name="adj" fmla="val 0"/>
            </a:avLst>
          </a:prstGeom>
          <a:solidFill>
            <a:srgbClr val="F5F5F5"/>
          </a:solidFill>
          <a:ln w="19050" cap="rnd">
            <a:noFill/>
            <a:round/>
          </a:ln>
        </p:spPr>
        <p:txBody>
          <a:bodyPr wrap="square" lIns="180000" tIns="180000" rIns="180000" bIns="180000" rtlCol="0" anchor="ctr" anchorCtr="0">
            <a:noAutofit/>
          </a:bodyPr>
          <a:lstStyle/>
          <a:p>
            <a:pPr algn="ctr">
              <a:spcAft>
                <a:spcPts val="1650"/>
              </a:spcAft>
            </a:pPr>
            <a:r>
              <a:rPr lang="en-GB" sz="1400">
                <a:solidFill>
                  <a:srgbClr val="004156"/>
                </a:solidFill>
                <a:effectLst/>
                <a:latin typeface="Segoe UI" panose="020B0502040204020203" pitchFamily="34" charset="0"/>
                <a:cs typeface="Segoe UI" panose="020B0502040204020203" pitchFamily="34" charset="0"/>
              </a:rPr>
              <a:t>Wealth</a:t>
            </a:r>
          </a:p>
        </p:txBody>
      </p:sp>
      <p:sp>
        <p:nvSpPr>
          <p:cNvPr id="140" name="TextBox 139">
            <a:extLst>
              <a:ext uri="{FF2B5EF4-FFF2-40B4-BE49-F238E27FC236}">
                <a16:creationId xmlns:a16="http://schemas.microsoft.com/office/drawing/2014/main" id="{9CF398E8-5419-0F80-DAC2-A3B2C3A7D0B7}"/>
              </a:ext>
            </a:extLst>
          </p:cNvPr>
          <p:cNvSpPr txBox="1"/>
          <p:nvPr/>
        </p:nvSpPr>
        <p:spPr>
          <a:xfrm>
            <a:off x="3034223" y="3133776"/>
            <a:ext cx="1505625" cy="590445"/>
          </a:xfrm>
          <a:prstGeom prst="roundRect">
            <a:avLst>
              <a:gd name="adj" fmla="val 0"/>
            </a:avLst>
          </a:prstGeom>
          <a:solidFill>
            <a:srgbClr val="F5F5F5"/>
          </a:solidFill>
          <a:ln w="19050" cap="rnd">
            <a:noFill/>
            <a:round/>
          </a:ln>
        </p:spPr>
        <p:txBody>
          <a:bodyPr wrap="square" lIns="180000" tIns="180000" rIns="180000" bIns="180000" rtlCol="0" anchor="ctr" anchorCtr="0">
            <a:noAutofit/>
          </a:bodyPr>
          <a:lstStyle/>
          <a:p>
            <a:pPr algn="ctr">
              <a:spcAft>
                <a:spcPts val="1650"/>
              </a:spcAft>
            </a:pPr>
            <a:r>
              <a:rPr lang="en-GB" sz="1400" spc="-10">
                <a:solidFill>
                  <a:srgbClr val="004156"/>
                </a:solidFill>
                <a:effectLst/>
                <a:latin typeface="Segoe UI" panose="020B0502040204020203" pitchFamily="34" charset="0"/>
                <a:cs typeface="Segoe UI" panose="020B0502040204020203" pitchFamily="34" charset="0"/>
              </a:rPr>
              <a:t>Diversity</a:t>
            </a:r>
          </a:p>
        </p:txBody>
      </p:sp>
      <p:sp>
        <p:nvSpPr>
          <p:cNvPr id="141" name="TextBox 140">
            <a:extLst>
              <a:ext uri="{FF2B5EF4-FFF2-40B4-BE49-F238E27FC236}">
                <a16:creationId xmlns:a16="http://schemas.microsoft.com/office/drawing/2014/main" id="{355CBFDD-6547-C8A0-D690-BB3674C49801}"/>
              </a:ext>
            </a:extLst>
          </p:cNvPr>
          <p:cNvSpPr txBox="1"/>
          <p:nvPr/>
        </p:nvSpPr>
        <p:spPr>
          <a:xfrm>
            <a:off x="3034223" y="3991330"/>
            <a:ext cx="1505625" cy="590444"/>
          </a:xfrm>
          <a:prstGeom prst="roundRect">
            <a:avLst>
              <a:gd name="adj" fmla="val 0"/>
            </a:avLst>
          </a:prstGeom>
          <a:solidFill>
            <a:srgbClr val="F5F5F5"/>
          </a:solidFill>
          <a:ln w="19050" cap="rnd">
            <a:noFill/>
            <a:round/>
          </a:ln>
        </p:spPr>
        <p:txBody>
          <a:bodyPr wrap="square" lIns="180000" tIns="0" rIns="180000" bIns="0" rtlCol="0" anchor="ctr" anchorCtr="0">
            <a:noAutofit/>
          </a:bodyPr>
          <a:lstStyle/>
          <a:p>
            <a:pPr algn="ctr">
              <a:spcAft>
                <a:spcPts val="1650"/>
              </a:spcAft>
            </a:pPr>
            <a:r>
              <a:rPr lang="en-GB" sz="1400">
                <a:solidFill>
                  <a:srgbClr val="004156"/>
                </a:solidFill>
                <a:latin typeface="Segoe UI" panose="020B0502040204020203" pitchFamily="34" charset="0"/>
                <a:cs typeface="Segoe UI" panose="020B0502040204020203" pitchFamily="34" charset="0"/>
              </a:rPr>
              <a:t>Sustainability</a:t>
            </a:r>
            <a:r>
              <a:rPr lang="en-GB" sz="1400">
                <a:solidFill>
                  <a:srgbClr val="004156"/>
                </a:solidFill>
                <a:effectLst/>
                <a:latin typeface="Segoe UI" panose="020B0502040204020203" pitchFamily="34" charset="0"/>
                <a:cs typeface="Segoe UI" panose="020B0502040204020203" pitchFamily="34" charset="0"/>
              </a:rPr>
              <a:t> </a:t>
            </a:r>
          </a:p>
        </p:txBody>
      </p:sp>
      <p:sp>
        <p:nvSpPr>
          <p:cNvPr id="142" name="TextBox 141">
            <a:extLst>
              <a:ext uri="{FF2B5EF4-FFF2-40B4-BE49-F238E27FC236}">
                <a16:creationId xmlns:a16="http://schemas.microsoft.com/office/drawing/2014/main" id="{8B74225D-07DF-18E3-256A-3E7EC07A10EC}"/>
              </a:ext>
            </a:extLst>
          </p:cNvPr>
          <p:cNvSpPr txBox="1"/>
          <p:nvPr/>
        </p:nvSpPr>
        <p:spPr>
          <a:xfrm>
            <a:off x="5343181" y="4013265"/>
            <a:ext cx="1505625" cy="567475"/>
          </a:xfrm>
          <a:prstGeom prst="roundRect">
            <a:avLst>
              <a:gd name="adj" fmla="val 0"/>
            </a:avLst>
          </a:prstGeom>
          <a:solidFill>
            <a:srgbClr val="F5F5F5"/>
          </a:solidFill>
          <a:ln w="19050" cap="rnd">
            <a:noFill/>
            <a:round/>
          </a:ln>
        </p:spPr>
        <p:txBody>
          <a:bodyPr wrap="square" lIns="180000" tIns="180000" rIns="180000" bIns="180000" rtlCol="0" anchor="ctr" anchorCtr="0">
            <a:noAutofit/>
          </a:bodyPr>
          <a:lstStyle/>
          <a:p>
            <a:pPr algn="ctr">
              <a:spcAft>
                <a:spcPts val="1650"/>
              </a:spcAft>
            </a:pPr>
            <a:r>
              <a:rPr lang="en-GB" sz="1400">
                <a:solidFill>
                  <a:srgbClr val="004156"/>
                </a:solidFill>
                <a:effectLst/>
                <a:latin typeface="Segoe UI" panose="020B0502040204020203" pitchFamily="34" charset="0"/>
                <a:cs typeface="Segoe UI" panose="020B0502040204020203" pitchFamily="34" charset="0"/>
              </a:rPr>
              <a:t>Efficiency</a:t>
            </a:r>
          </a:p>
        </p:txBody>
      </p:sp>
      <p:sp>
        <p:nvSpPr>
          <p:cNvPr id="143" name="TextBox 142">
            <a:extLst>
              <a:ext uri="{FF2B5EF4-FFF2-40B4-BE49-F238E27FC236}">
                <a16:creationId xmlns:a16="http://schemas.microsoft.com/office/drawing/2014/main" id="{A2AB3DC7-1FA9-62F3-BB48-E4858FAA01AE}"/>
              </a:ext>
            </a:extLst>
          </p:cNvPr>
          <p:cNvSpPr txBox="1"/>
          <p:nvPr/>
        </p:nvSpPr>
        <p:spPr>
          <a:xfrm>
            <a:off x="7564708" y="3151022"/>
            <a:ext cx="1505625" cy="567475"/>
          </a:xfrm>
          <a:prstGeom prst="roundRect">
            <a:avLst>
              <a:gd name="adj" fmla="val 0"/>
            </a:avLst>
          </a:prstGeom>
          <a:solidFill>
            <a:srgbClr val="F5F5F5"/>
          </a:solidFill>
          <a:ln w="19050" cap="rnd">
            <a:noFill/>
            <a:round/>
          </a:ln>
        </p:spPr>
        <p:txBody>
          <a:bodyPr wrap="square" lIns="180000" tIns="180000" rIns="180000" bIns="180000" rtlCol="0" anchor="ctr" anchorCtr="0">
            <a:noAutofit/>
          </a:bodyPr>
          <a:lstStyle/>
          <a:p>
            <a:pPr algn="ctr">
              <a:spcAft>
                <a:spcPts val="1650"/>
              </a:spcAft>
            </a:pPr>
            <a:r>
              <a:rPr lang="en-GB" sz="1400">
                <a:solidFill>
                  <a:srgbClr val="004156"/>
                </a:solidFill>
                <a:effectLst/>
                <a:latin typeface="Segoe UI" panose="020B0502040204020203" pitchFamily="34" charset="0"/>
                <a:cs typeface="Segoe UI" panose="020B0502040204020203" pitchFamily="34" charset="0"/>
              </a:rPr>
              <a:t>Ethics</a:t>
            </a:r>
          </a:p>
        </p:txBody>
      </p:sp>
      <p:sp>
        <p:nvSpPr>
          <p:cNvPr id="144" name="TextBox 143">
            <a:extLst>
              <a:ext uri="{FF2B5EF4-FFF2-40B4-BE49-F238E27FC236}">
                <a16:creationId xmlns:a16="http://schemas.microsoft.com/office/drawing/2014/main" id="{C0C4C31A-3851-9BCC-B2AC-232D08932E18}"/>
              </a:ext>
            </a:extLst>
          </p:cNvPr>
          <p:cNvSpPr txBox="1"/>
          <p:nvPr/>
        </p:nvSpPr>
        <p:spPr>
          <a:xfrm>
            <a:off x="9786233" y="4008631"/>
            <a:ext cx="1505625" cy="567475"/>
          </a:xfrm>
          <a:prstGeom prst="roundRect">
            <a:avLst>
              <a:gd name="adj" fmla="val 0"/>
            </a:avLst>
          </a:prstGeom>
          <a:solidFill>
            <a:srgbClr val="F5F5F5"/>
          </a:solidFill>
          <a:ln w="19050" cap="rnd">
            <a:noFill/>
            <a:round/>
          </a:ln>
        </p:spPr>
        <p:txBody>
          <a:bodyPr wrap="square" lIns="180000" tIns="180000" rIns="180000" bIns="180000" rtlCol="0" anchor="ctr" anchorCtr="0">
            <a:noAutofit/>
          </a:bodyPr>
          <a:lstStyle/>
          <a:p>
            <a:pPr algn="ctr">
              <a:spcAft>
                <a:spcPts val="1650"/>
              </a:spcAft>
            </a:pPr>
            <a:r>
              <a:rPr lang="en-GB" sz="1400">
                <a:solidFill>
                  <a:srgbClr val="004156"/>
                </a:solidFill>
                <a:effectLst/>
                <a:latin typeface="Segoe UI" panose="020B0502040204020203" pitchFamily="34" charset="0"/>
                <a:cs typeface="Segoe UI" panose="020B0502040204020203" pitchFamily="34" charset="0"/>
              </a:rPr>
              <a:t>Consistency</a:t>
            </a:r>
          </a:p>
        </p:txBody>
      </p:sp>
      <p:sp>
        <p:nvSpPr>
          <p:cNvPr id="147" name="TextBox 146">
            <a:extLst>
              <a:ext uri="{FF2B5EF4-FFF2-40B4-BE49-F238E27FC236}">
                <a16:creationId xmlns:a16="http://schemas.microsoft.com/office/drawing/2014/main" id="{9280A93B-80F3-A558-EF1D-09154E19DB1D}"/>
              </a:ext>
            </a:extLst>
          </p:cNvPr>
          <p:cNvSpPr txBox="1"/>
          <p:nvPr/>
        </p:nvSpPr>
        <p:spPr>
          <a:xfrm>
            <a:off x="725259" y="2276022"/>
            <a:ext cx="1505625" cy="567475"/>
          </a:xfrm>
          <a:prstGeom prst="roundRect">
            <a:avLst>
              <a:gd name="adj" fmla="val 0"/>
            </a:avLst>
          </a:prstGeom>
          <a:solidFill>
            <a:srgbClr val="F5F5F5"/>
          </a:solidFill>
          <a:ln w="19050" cap="rnd">
            <a:noFill/>
            <a:round/>
          </a:ln>
        </p:spPr>
        <p:txBody>
          <a:bodyPr wrap="square" lIns="180000" tIns="180000" rIns="180000" bIns="180000" rtlCol="0" anchor="ctr" anchorCtr="0">
            <a:noAutofit/>
          </a:bodyPr>
          <a:lstStyle/>
          <a:p>
            <a:pPr algn="ctr">
              <a:spcAft>
                <a:spcPts val="1650"/>
              </a:spcAft>
            </a:pPr>
            <a:r>
              <a:rPr lang="en-GB" sz="1400">
                <a:solidFill>
                  <a:srgbClr val="004156"/>
                </a:solidFill>
                <a:effectLst/>
                <a:latin typeface="Segoe UI" panose="020B0502040204020203" pitchFamily="34" charset="0"/>
                <a:cs typeface="Segoe UI" panose="020B0502040204020203" pitchFamily="34" charset="0"/>
              </a:rPr>
              <a:t>Career progression ​</a:t>
            </a:r>
          </a:p>
        </p:txBody>
      </p:sp>
      <p:sp>
        <p:nvSpPr>
          <p:cNvPr id="148" name="TextBox 147">
            <a:extLst>
              <a:ext uri="{FF2B5EF4-FFF2-40B4-BE49-F238E27FC236}">
                <a16:creationId xmlns:a16="http://schemas.microsoft.com/office/drawing/2014/main" id="{AAD4AEDB-2CB5-1723-E97E-90BDB1291694}"/>
              </a:ext>
            </a:extLst>
          </p:cNvPr>
          <p:cNvSpPr txBox="1"/>
          <p:nvPr/>
        </p:nvSpPr>
        <p:spPr>
          <a:xfrm>
            <a:off x="3034223" y="2276222"/>
            <a:ext cx="1505625" cy="590445"/>
          </a:xfrm>
          <a:prstGeom prst="roundRect">
            <a:avLst>
              <a:gd name="adj" fmla="val 0"/>
            </a:avLst>
          </a:prstGeom>
          <a:solidFill>
            <a:srgbClr val="F5F5F5"/>
          </a:solidFill>
          <a:ln w="19050" cap="rnd">
            <a:noFill/>
            <a:round/>
          </a:ln>
        </p:spPr>
        <p:txBody>
          <a:bodyPr wrap="square" lIns="180000" tIns="180000" rIns="180000" bIns="180000" rtlCol="0" anchor="ctr" anchorCtr="0">
            <a:noAutofit/>
          </a:bodyPr>
          <a:lstStyle/>
          <a:p>
            <a:pPr algn="ctr">
              <a:spcAft>
                <a:spcPts val="1650"/>
              </a:spcAft>
            </a:pPr>
            <a:r>
              <a:rPr lang="en-GB" sz="1400" spc="-10">
                <a:solidFill>
                  <a:srgbClr val="004156"/>
                </a:solidFill>
                <a:effectLst/>
                <a:latin typeface="Segoe UI" panose="020B0502040204020203" pitchFamily="34" charset="0"/>
                <a:cs typeface="Segoe UI" panose="020B0502040204020203" pitchFamily="34" charset="0"/>
              </a:rPr>
              <a:t>Friendship and connection</a:t>
            </a:r>
          </a:p>
        </p:txBody>
      </p:sp>
      <p:sp>
        <p:nvSpPr>
          <p:cNvPr id="149" name="TextBox 148">
            <a:extLst>
              <a:ext uri="{FF2B5EF4-FFF2-40B4-BE49-F238E27FC236}">
                <a16:creationId xmlns:a16="http://schemas.microsoft.com/office/drawing/2014/main" id="{E389C1FD-5321-8F26-304D-81CF75978499}"/>
              </a:ext>
            </a:extLst>
          </p:cNvPr>
          <p:cNvSpPr txBox="1"/>
          <p:nvPr/>
        </p:nvSpPr>
        <p:spPr>
          <a:xfrm>
            <a:off x="5343183" y="3133777"/>
            <a:ext cx="1505625" cy="590444"/>
          </a:xfrm>
          <a:prstGeom prst="roundRect">
            <a:avLst>
              <a:gd name="adj" fmla="val 0"/>
            </a:avLst>
          </a:prstGeom>
          <a:solidFill>
            <a:srgbClr val="F5F5F5"/>
          </a:solidFill>
          <a:ln w="19050" cap="rnd">
            <a:noFill/>
            <a:round/>
          </a:ln>
        </p:spPr>
        <p:txBody>
          <a:bodyPr wrap="square" lIns="180000" tIns="0" rIns="180000" bIns="0" rtlCol="0" anchor="ctr" anchorCtr="0">
            <a:noAutofit/>
          </a:bodyPr>
          <a:lstStyle/>
          <a:p>
            <a:pPr algn="ctr">
              <a:spcAft>
                <a:spcPts val="1650"/>
              </a:spcAft>
            </a:pPr>
            <a:r>
              <a:rPr lang="en-GB" sz="1400">
                <a:solidFill>
                  <a:srgbClr val="004156"/>
                </a:solidFill>
                <a:effectLst/>
                <a:latin typeface="Segoe UI" panose="020B0502040204020203" pitchFamily="34" charset="0"/>
                <a:cs typeface="Segoe UI" panose="020B0502040204020203" pitchFamily="34" charset="0"/>
              </a:rPr>
              <a:t>Freedom and </a:t>
            </a:r>
            <a:br>
              <a:rPr lang="en-GB" sz="1400">
                <a:solidFill>
                  <a:srgbClr val="004156"/>
                </a:solidFill>
                <a:effectLst/>
                <a:latin typeface="Segoe UI" panose="020B0502040204020203" pitchFamily="34" charset="0"/>
                <a:cs typeface="Segoe UI" panose="020B0502040204020203" pitchFamily="34" charset="0"/>
              </a:rPr>
            </a:br>
            <a:r>
              <a:rPr lang="en-GB" sz="1400">
                <a:solidFill>
                  <a:srgbClr val="004156"/>
                </a:solidFill>
                <a:effectLst/>
                <a:latin typeface="Segoe UI" panose="020B0502040204020203" pitchFamily="34" charset="0"/>
                <a:cs typeface="Segoe UI" panose="020B0502040204020203" pitchFamily="34" charset="0"/>
              </a:rPr>
              <a:t>independence</a:t>
            </a:r>
          </a:p>
        </p:txBody>
      </p:sp>
      <p:sp>
        <p:nvSpPr>
          <p:cNvPr id="151" name="TextBox 150">
            <a:extLst>
              <a:ext uri="{FF2B5EF4-FFF2-40B4-BE49-F238E27FC236}">
                <a16:creationId xmlns:a16="http://schemas.microsoft.com/office/drawing/2014/main" id="{DFB744D2-2156-5153-26F4-7E2278B79024}"/>
              </a:ext>
            </a:extLst>
          </p:cNvPr>
          <p:cNvSpPr txBox="1"/>
          <p:nvPr/>
        </p:nvSpPr>
        <p:spPr>
          <a:xfrm>
            <a:off x="7564709" y="2281893"/>
            <a:ext cx="1505625" cy="567475"/>
          </a:xfrm>
          <a:prstGeom prst="roundRect">
            <a:avLst>
              <a:gd name="adj" fmla="val 0"/>
            </a:avLst>
          </a:prstGeom>
          <a:solidFill>
            <a:srgbClr val="F5F5F5"/>
          </a:solidFill>
          <a:ln w="19050" cap="rnd">
            <a:noFill/>
            <a:round/>
          </a:ln>
        </p:spPr>
        <p:txBody>
          <a:bodyPr wrap="square" lIns="180000" tIns="180000" rIns="180000" bIns="180000" rtlCol="0" anchor="ctr" anchorCtr="0">
            <a:noAutofit/>
          </a:bodyPr>
          <a:lstStyle/>
          <a:p>
            <a:pPr algn="ctr">
              <a:spcAft>
                <a:spcPts val="1650"/>
              </a:spcAft>
            </a:pPr>
            <a:r>
              <a:rPr lang="en-GB" sz="1400">
                <a:solidFill>
                  <a:srgbClr val="004156"/>
                </a:solidFill>
                <a:effectLst/>
                <a:latin typeface="Segoe UI" panose="020B0502040204020203" pitchFamily="34" charset="0"/>
                <a:cs typeface="Segoe UI" panose="020B0502040204020203" pitchFamily="34" charset="0"/>
              </a:rPr>
              <a:t>Appearance </a:t>
            </a:r>
            <a:br>
              <a:rPr lang="en-GB" sz="1400">
                <a:solidFill>
                  <a:srgbClr val="004156"/>
                </a:solidFill>
                <a:effectLst/>
                <a:latin typeface="Segoe UI" panose="020B0502040204020203" pitchFamily="34" charset="0"/>
                <a:cs typeface="Segoe UI" panose="020B0502040204020203" pitchFamily="34" charset="0"/>
              </a:rPr>
            </a:br>
            <a:r>
              <a:rPr lang="en-GB" sz="1400">
                <a:solidFill>
                  <a:srgbClr val="004156"/>
                </a:solidFill>
                <a:effectLst/>
                <a:latin typeface="Segoe UI" panose="020B0502040204020203" pitchFamily="34" charset="0"/>
                <a:cs typeface="Segoe UI" panose="020B0502040204020203" pitchFamily="34" charset="0"/>
              </a:rPr>
              <a:t>and style​</a:t>
            </a:r>
          </a:p>
        </p:txBody>
      </p:sp>
      <p:sp>
        <p:nvSpPr>
          <p:cNvPr id="152" name="TextBox 151">
            <a:extLst>
              <a:ext uri="{FF2B5EF4-FFF2-40B4-BE49-F238E27FC236}">
                <a16:creationId xmlns:a16="http://schemas.microsoft.com/office/drawing/2014/main" id="{1A7BD77A-7E7B-08FC-6EEA-EB6A835AA8F5}"/>
              </a:ext>
            </a:extLst>
          </p:cNvPr>
          <p:cNvSpPr txBox="1"/>
          <p:nvPr/>
        </p:nvSpPr>
        <p:spPr>
          <a:xfrm>
            <a:off x="9786233" y="3145262"/>
            <a:ext cx="1505625" cy="567475"/>
          </a:xfrm>
          <a:prstGeom prst="roundRect">
            <a:avLst>
              <a:gd name="adj" fmla="val 0"/>
            </a:avLst>
          </a:prstGeom>
          <a:solidFill>
            <a:srgbClr val="F5F5F5"/>
          </a:solidFill>
          <a:ln w="19050" cap="rnd">
            <a:noFill/>
            <a:round/>
          </a:ln>
        </p:spPr>
        <p:txBody>
          <a:bodyPr wrap="square" lIns="180000" tIns="180000" rIns="180000" bIns="180000" rtlCol="0" anchor="ctr" anchorCtr="0">
            <a:noAutofit/>
          </a:bodyPr>
          <a:lstStyle/>
          <a:p>
            <a:pPr algn="ctr">
              <a:spcAft>
                <a:spcPts val="1650"/>
              </a:spcAft>
            </a:pPr>
            <a:r>
              <a:rPr lang="en-GB" sz="1400">
                <a:solidFill>
                  <a:srgbClr val="004156"/>
                </a:solidFill>
                <a:effectLst/>
                <a:latin typeface="Segoe UI" panose="020B0502040204020203" pitchFamily="34" charset="0"/>
                <a:cs typeface="Segoe UI" panose="020B0502040204020203" pitchFamily="34" charset="0"/>
              </a:rPr>
              <a:t>Health and</a:t>
            </a:r>
            <a:br>
              <a:rPr lang="en-GB" sz="1400">
                <a:solidFill>
                  <a:srgbClr val="004156"/>
                </a:solidFill>
                <a:effectLst/>
                <a:latin typeface="Segoe UI" panose="020B0502040204020203" pitchFamily="34" charset="0"/>
                <a:cs typeface="Segoe UI" panose="020B0502040204020203" pitchFamily="34" charset="0"/>
              </a:rPr>
            </a:br>
            <a:r>
              <a:rPr lang="en-GB" sz="1400">
                <a:solidFill>
                  <a:srgbClr val="004156"/>
                </a:solidFill>
                <a:effectLst/>
                <a:latin typeface="Segoe UI" panose="020B0502040204020203" pitchFamily="34" charset="0"/>
                <a:cs typeface="Segoe UI" panose="020B0502040204020203" pitchFamily="34" charset="0"/>
              </a:rPr>
              <a:t>wellbeing​</a:t>
            </a:r>
          </a:p>
        </p:txBody>
      </p:sp>
      <p:sp>
        <p:nvSpPr>
          <p:cNvPr id="155" name="TextBox 154">
            <a:extLst>
              <a:ext uri="{FF2B5EF4-FFF2-40B4-BE49-F238E27FC236}">
                <a16:creationId xmlns:a16="http://schemas.microsoft.com/office/drawing/2014/main" id="{1CB469BC-9B5A-57D8-F05C-8210CABD983E}"/>
              </a:ext>
            </a:extLst>
          </p:cNvPr>
          <p:cNvSpPr txBox="1"/>
          <p:nvPr/>
        </p:nvSpPr>
        <p:spPr>
          <a:xfrm>
            <a:off x="725257" y="4015374"/>
            <a:ext cx="1505625" cy="567475"/>
          </a:xfrm>
          <a:prstGeom prst="roundRect">
            <a:avLst>
              <a:gd name="adj" fmla="val 0"/>
            </a:avLst>
          </a:prstGeom>
          <a:solidFill>
            <a:srgbClr val="F5F5F5"/>
          </a:solidFill>
          <a:ln w="19050" cap="rnd">
            <a:noFill/>
            <a:round/>
          </a:ln>
        </p:spPr>
        <p:txBody>
          <a:bodyPr wrap="square" lIns="0" tIns="180000" rIns="0" bIns="180000" rtlCol="0" anchor="ctr" anchorCtr="0">
            <a:noAutofit/>
          </a:bodyPr>
          <a:lstStyle/>
          <a:p>
            <a:pPr algn="ctr">
              <a:spcAft>
                <a:spcPts val="1650"/>
              </a:spcAft>
            </a:pPr>
            <a:r>
              <a:rPr lang="en-GB" sz="1400">
                <a:solidFill>
                  <a:srgbClr val="004156"/>
                </a:solidFill>
                <a:effectLst/>
                <a:latin typeface="Segoe UI" panose="020B0502040204020203" pitchFamily="34" charset="0"/>
                <a:cs typeface="Segoe UI" panose="020B0502040204020203" pitchFamily="34" charset="0"/>
              </a:rPr>
              <a:t>Excitement</a:t>
            </a:r>
          </a:p>
        </p:txBody>
      </p:sp>
      <p:sp>
        <p:nvSpPr>
          <p:cNvPr id="156" name="TextBox 155">
            <a:extLst>
              <a:ext uri="{FF2B5EF4-FFF2-40B4-BE49-F238E27FC236}">
                <a16:creationId xmlns:a16="http://schemas.microsoft.com/office/drawing/2014/main" id="{CB508775-5E58-C2D7-4303-E7972327E234}"/>
              </a:ext>
            </a:extLst>
          </p:cNvPr>
          <p:cNvSpPr txBox="1"/>
          <p:nvPr/>
        </p:nvSpPr>
        <p:spPr>
          <a:xfrm>
            <a:off x="673301" y="5748619"/>
            <a:ext cx="1505625" cy="590445"/>
          </a:xfrm>
          <a:prstGeom prst="roundRect">
            <a:avLst>
              <a:gd name="adj" fmla="val 0"/>
            </a:avLst>
          </a:prstGeom>
          <a:solidFill>
            <a:srgbClr val="F5F5F5"/>
          </a:solidFill>
          <a:ln w="19050" cap="rnd">
            <a:noFill/>
            <a:round/>
          </a:ln>
        </p:spPr>
        <p:txBody>
          <a:bodyPr wrap="square" lIns="180000" tIns="180000" rIns="180000" bIns="180000" rtlCol="0" anchor="ctr" anchorCtr="0">
            <a:noAutofit/>
          </a:bodyPr>
          <a:lstStyle/>
          <a:p>
            <a:pPr algn="ctr">
              <a:spcAft>
                <a:spcPts val="1650"/>
              </a:spcAft>
            </a:pPr>
            <a:r>
              <a:rPr lang="en-GB" sz="1400" spc="-10">
                <a:solidFill>
                  <a:srgbClr val="004156"/>
                </a:solidFill>
                <a:effectLst/>
                <a:latin typeface="Segoe UI" panose="020B0502040204020203" pitchFamily="34" charset="0"/>
                <a:cs typeface="Segoe UI" panose="020B0502040204020203" pitchFamily="34" charset="0"/>
              </a:rPr>
              <a:t>Equality and fairness ​</a:t>
            </a:r>
          </a:p>
        </p:txBody>
      </p:sp>
      <p:sp>
        <p:nvSpPr>
          <p:cNvPr id="157" name="TextBox 156">
            <a:extLst>
              <a:ext uri="{FF2B5EF4-FFF2-40B4-BE49-F238E27FC236}">
                <a16:creationId xmlns:a16="http://schemas.microsoft.com/office/drawing/2014/main" id="{5942F5F7-136B-BD90-89C4-B732050A1812}"/>
              </a:ext>
            </a:extLst>
          </p:cNvPr>
          <p:cNvSpPr txBox="1"/>
          <p:nvPr/>
        </p:nvSpPr>
        <p:spPr>
          <a:xfrm>
            <a:off x="3008241" y="4843419"/>
            <a:ext cx="1505625" cy="590444"/>
          </a:xfrm>
          <a:prstGeom prst="roundRect">
            <a:avLst>
              <a:gd name="adj" fmla="val 0"/>
            </a:avLst>
          </a:prstGeom>
          <a:solidFill>
            <a:srgbClr val="F5F5F5"/>
          </a:solidFill>
          <a:ln w="19050" cap="rnd">
            <a:noFill/>
            <a:round/>
          </a:ln>
        </p:spPr>
        <p:txBody>
          <a:bodyPr wrap="square" lIns="180000" tIns="0" rIns="180000" bIns="0" rtlCol="0" anchor="ctr" anchorCtr="0">
            <a:noAutofit/>
          </a:bodyPr>
          <a:lstStyle/>
          <a:p>
            <a:pPr algn="ctr">
              <a:spcAft>
                <a:spcPts val="1650"/>
              </a:spcAft>
            </a:pPr>
            <a:r>
              <a:rPr lang="en-GB" sz="1400">
                <a:solidFill>
                  <a:srgbClr val="004156"/>
                </a:solidFill>
                <a:effectLst/>
                <a:latin typeface="Segoe UI" panose="020B0502040204020203" pitchFamily="34" charset="0"/>
                <a:cs typeface="Segoe UI" panose="020B0502040204020203" pitchFamily="34" charset="0"/>
              </a:rPr>
              <a:t>Helping others </a:t>
            </a:r>
          </a:p>
        </p:txBody>
      </p:sp>
      <p:sp>
        <p:nvSpPr>
          <p:cNvPr id="159" name="TextBox 158">
            <a:extLst>
              <a:ext uri="{FF2B5EF4-FFF2-40B4-BE49-F238E27FC236}">
                <a16:creationId xmlns:a16="http://schemas.microsoft.com/office/drawing/2014/main" id="{92454265-DF90-3734-BA81-0EC1A645E6B4}"/>
              </a:ext>
            </a:extLst>
          </p:cNvPr>
          <p:cNvSpPr txBox="1"/>
          <p:nvPr/>
        </p:nvSpPr>
        <p:spPr>
          <a:xfrm>
            <a:off x="7564707" y="4008630"/>
            <a:ext cx="1505625" cy="567475"/>
          </a:xfrm>
          <a:prstGeom prst="roundRect">
            <a:avLst>
              <a:gd name="adj" fmla="val 0"/>
            </a:avLst>
          </a:prstGeom>
          <a:solidFill>
            <a:srgbClr val="F5F5F5"/>
          </a:solidFill>
          <a:ln w="19050" cap="rnd">
            <a:noFill/>
            <a:round/>
          </a:ln>
        </p:spPr>
        <p:txBody>
          <a:bodyPr wrap="square" lIns="0" tIns="180000" rIns="0" bIns="180000" rtlCol="0" anchor="ctr" anchorCtr="0">
            <a:noAutofit/>
          </a:bodyPr>
          <a:lstStyle/>
          <a:p>
            <a:pPr algn="ctr">
              <a:spcAft>
                <a:spcPts val="1650"/>
              </a:spcAft>
            </a:pPr>
            <a:r>
              <a:rPr lang="en-GB" sz="1400">
                <a:solidFill>
                  <a:srgbClr val="004156"/>
                </a:solidFill>
                <a:effectLst/>
                <a:latin typeface="Segoe UI" panose="020B0502040204020203" pitchFamily="34" charset="0"/>
                <a:cs typeface="Segoe UI" panose="020B0502040204020203" pitchFamily="34" charset="0"/>
              </a:rPr>
              <a:t>Community​</a:t>
            </a:r>
          </a:p>
        </p:txBody>
      </p:sp>
      <p:sp>
        <p:nvSpPr>
          <p:cNvPr id="161" name="TextBox 160">
            <a:extLst>
              <a:ext uri="{FF2B5EF4-FFF2-40B4-BE49-F238E27FC236}">
                <a16:creationId xmlns:a16="http://schemas.microsoft.com/office/drawing/2014/main" id="{99207E8F-31FF-1FBC-9EB9-92642D2413A7}"/>
              </a:ext>
            </a:extLst>
          </p:cNvPr>
          <p:cNvSpPr txBox="1"/>
          <p:nvPr/>
        </p:nvSpPr>
        <p:spPr>
          <a:xfrm>
            <a:off x="9786232" y="4871970"/>
            <a:ext cx="1505625" cy="578960"/>
          </a:xfrm>
          <a:prstGeom prst="roundRect">
            <a:avLst>
              <a:gd name="adj" fmla="val 0"/>
            </a:avLst>
          </a:prstGeom>
          <a:solidFill>
            <a:srgbClr val="F5F5F5"/>
          </a:solidFill>
          <a:ln w="19050" cap="rnd">
            <a:noFill/>
            <a:round/>
          </a:ln>
        </p:spPr>
        <p:txBody>
          <a:bodyPr wrap="none" lIns="180000" tIns="180000" rIns="180000" bIns="180000" rtlCol="0" anchor="ctr" anchorCtr="0">
            <a:noAutofit/>
          </a:bodyPr>
          <a:lstStyle/>
          <a:p>
            <a:pPr algn="ctr">
              <a:spcAft>
                <a:spcPts val="1650"/>
              </a:spcAft>
            </a:pPr>
            <a:r>
              <a:rPr lang="en-GB" sz="1400">
                <a:solidFill>
                  <a:srgbClr val="004156"/>
                </a:solidFill>
                <a:latin typeface="Segoe UI"/>
                <a:cs typeface="Segoe UI"/>
              </a:rPr>
              <a:t>Self-motivation</a:t>
            </a:r>
            <a:endParaRPr lang="en-GB" sz="1400">
              <a:solidFill>
                <a:srgbClr val="004156"/>
              </a:solidFill>
              <a:effectLst/>
              <a:latin typeface="Segoe UI" panose="020B0502040204020203" pitchFamily="34" charset="0"/>
              <a:cs typeface="Segoe UI" panose="020B0502040204020203" pitchFamily="34" charset="0"/>
            </a:endParaRPr>
          </a:p>
        </p:txBody>
      </p:sp>
      <p:sp>
        <p:nvSpPr>
          <p:cNvPr id="163" name="TextBox 162">
            <a:extLst>
              <a:ext uri="{FF2B5EF4-FFF2-40B4-BE49-F238E27FC236}">
                <a16:creationId xmlns:a16="http://schemas.microsoft.com/office/drawing/2014/main" id="{828B619B-03BE-DFA6-808E-F774866663C8}"/>
              </a:ext>
            </a:extLst>
          </p:cNvPr>
          <p:cNvSpPr txBox="1"/>
          <p:nvPr/>
        </p:nvSpPr>
        <p:spPr>
          <a:xfrm>
            <a:off x="725256" y="4873598"/>
            <a:ext cx="1505625" cy="567475"/>
          </a:xfrm>
          <a:prstGeom prst="roundRect">
            <a:avLst>
              <a:gd name="adj" fmla="val 0"/>
            </a:avLst>
          </a:prstGeom>
          <a:solidFill>
            <a:srgbClr val="F5F5F5"/>
          </a:solidFill>
          <a:ln w="19050" cap="rnd">
            <a:noFill/>
            <a:round/>
          </a:ln>
        </p:spPr>
        <p:txBody>
          <a:bodyPr wrap="square" lIns="180000" tIns="180000" rIns="180000" bIns="180000" rtlCol="0" anchor="ctr" anchorCtr="0">
            <a:noAutofit/>
          </a:bodyPr>
          <a:lstStyle/>
          <a:p>
            <a:pPr algn="ctr">
              <a:spcAft>
                <a:spcPts val="1650"/>
              </a:spcAft>
            </a:pPr>
            <a:r>
              <a:rPr lang="en-GB" sz="1400">
                <a:solidFill>
                  <a:srgbClr val="004156"/>
                </a:solidFill>
                <a:effectLst/>
                <a:latin typeface="Segoe UI" panose="020B0502040204020203" pitchFamily="34" charset="0"/>
                <a:cs typeface="Segoe UI" panose="020B0502040204020203" pitchFamily="34" charset="0"/>
              </a:rPr>
              <a:t>Charity</a:t>
            </a:r>
          </a:p>
        </p:txBody>
      </p:sp>
      <p:sp>
        <p:nvSpPr>
          <p:cNvPr id="165" name="TextBox 164">
            <a:extLst>
              <a:ext uri="{FF2B5EF4-FFF2-40B4-BE49-F238E27FC236}">
                <a16:creationId xmlns:a16="http://schemas.microsoft.com/office/drawing/2014/main" id="{64DA332B-2E81-E34C-B3E7-0F248D209519}"/>
              </a:ext>
            </a:extLst>
          </p:cNvPr>
          <p:cNvSpPr txBox="1"/>
          <p:nvPr/>
        </p:nvSpPr>
        <p:spPr>
          <a:xfrm>
            <a:off x="3008240" y="5746794"/>
            <a:ext cx="1505625" cy="590444"/>
          </a:xfrm>
          <a:prstGeom prst="roundRect">
            <a:avLst>
              <a:gd name="adj" fmla="val 0"/>
            </a:avLst>
          </a:prstGeom>
          <a:solidFill>
            <a:srgbClr val="F5F5F5"/>
          </a:solidFill>
          <a:ln w="19050" cap="rnd">
            <a:noFill/>
            <a:round/>
          </a:ln>
        </p:spPr>
        <p:txBody>
          <a:bodyPr wrap="square" lIns="180000" tIns="0" rIns="180000" bIns="0" rtlCol="0" anchor="ctr" anchorCtr="0">
            <a:noAutofit/>
          </a:bodyPr>
          <a:lstStyle/>
          <a:p>
            <a:pPr algn="ctr">
              <a:spcAft>
                <a:spcPts val="1650"/>
              </a:spcAft>
            </a:pPr>
            <a:r>
              <a:rPr lang="en-GB" sz="1400">
                <a:solidFill>
                  <a:srgbClr val="004156"/>
                </a:solidFill>
                <a:effectLst/>
                <a:latin typeface="Segoe UI" panose="020B0502040204020203" pitchFamily="34" charset="0"/>
                <a:cs typeface="Segoe UI" panose="020B0502040204020203" pitchFamily="34" charset="0"/>
              </a:rPr>
              <a:t>Pursuit of knowledge</a:t>
            </a:r>
          </a:p>
        </p:txBody>
      </p:sp>
      <p:sp>
        <p:nvSpPr>
          <p:cNvPr id="166" name="TextBox 165">
            <a:extLst>
              <a:ext uri="{FF2B5EF4-FFF2-40B4-BE49-F238E27FC236}">
                <a16:creationId xmlns:a16="http://schemas.microsoft.com/office/drawing/2014/main" id="{2A75B747-6E9B-6837-05F5-170F44625339}"/>
              </a:ext>
            </a:extLst>
          </p:cNvPr>
          <p:cNvSpPr txBox="1"/>
          <p:nvPr/>
        </p:nvSpPr>
        <p:spPr>
          <a:xfrm>
            <a:off x="5343180" y="4844162"/>
            <a:ext cx="1505625" cy="567475"/>
          </a:xfrm>
          <a:prstGeom prst="roundRect">
            <a:avLst>
              <a:gd name="adj" fmla="val 0"/>
            </a:avLst>
          </a:prstGeom>
          <a:solidFill>
            <a:srgbClr val="F5F5F5"/>
          </a:solidFill>
          <a:ln w="19050" cap="rnd">
            <a:noFill/>
            <a:round/>
          </a:ln>
        </p:spPr>
        <p:txBody>
          <a:bodyPr wrap="square" lIns="180000" tIns="180000" rIns="180000" bIns="180000" rtlCol="0" anchor="ctr" anchorCtr="0">
            <a:noAutofit/>
          </a:bodyPr>
          <a:lstStyle/>
          <a:p>
            <a:pPr algn="ctr">
              <a:spcAft>
                <a:spcPts val="1650"/>
              </a:spcAft>
            </a:pPr>
            <a:r>
              <a:rPr lang="en-GB" sz="1400">
                <a:solidFill>
                  <a:srgbClr val="004156"/>
                </a:solidFill>
                <a:effectLst/>
                <a:latin typeface="Segoe UI" panose="020B0502040204020203" pitchFamily="34" charset="0"/>
                <a:cs typeface="Segoe UI" panose="020B0502040204020203" pitchFamily="34" charset="0"/>
              </a:rPr>
              <a:t>Fame</a:t>
            </a:r>
          </a:p>
        </p:txBody>
      </p:sp>
      <p:sp>
        <p:nvSpPr>
          <p:cNvPr id="167" name="TextBox 166">
            <a:extLst>
              <a:ext uri="{FF2B5EF4-FFF2-40B4-BE49-F238E27FC236}">
                <a16:creationId xmlns:a16="http://schemas.microsoft.com/office/drawing/2014/main" id="{8DCFA802-D572-9070-C3FA-AB02DFF51BF3}"/>
              </a:ext>
            </a:extLst>
          </p:cNvPr>
          <p:cNvSpPr txBox="1"/>
          <p:nvPr/>
        </p:nvSpPr>
        <p:spPr>
          <a:xfrm>
            <a:off x="7564706" y="4871970"/>
            <a:ext cx="1505625" cy="567475"/>
          </a:xfrm>
          <a:prstGeom prst="roundRect">
            <a:avLst>
              <a:gd name="adj" fmla="val 0"/>
            </a:avLst>
          </a:prstGeom>
          <a:solidFill>
            <a:srgbClr val="F5F5F5"/>
          </a:solidFill>
          <a:ln w="19050" cap="rnd">
            <a:noFill/>
            <a:round/>
          </a:ln>
        </p:spPr>
        <p:txBody>
          <a:bodyPr wrap="square" lIns="180000" tIns="180000" rIns="180000" bIns="180000" rtlCol="0" anchor="ctr" anchorCtr="0">
            <a:noAutofit/>
          </a:bodyPr>
          <a:lstStyle/>
          <a:p>
            <a:pPr algn="ctr">
              <a:spcAft>
                <a:spcPts val="1650"/>
              </a:spcAft>
            </a:pPr>
            <a:r>
              <a:rPr lang="en-GB" sz="1400" spc="-80">
                <a:solidFill>
                  <a:srgbClr val="004156"/>
                </a:solidFill>
                <a:effectLst/>
                <a:latin typeface="Segoe UI" panose="020B0502040204020203" pitchFamily="34" charset="0"/>
                <a:cs typeface="Segoe UI" panose="020B0502040204020203" pitchFamily="34" charset="0"/>
              </a:rPr>
              <a:t>Routine</a:t>
            </a:r>
          </a:p>
        </p:txBody>
      </p:sp>
      <p:sp>
        <p:nvSpPr>
          <p:cNvPr id="168" name="TextBox 167">
            <a:extLst>
              <a:ext uri="{FF2B5EF4-FFF2-40B4-BE49-F238E27FC236}">
                <a16:creationId xmlns:a16="http://schemas.microsoft.com/office/drawing/2014/main" id="{1C5C4616-3C5A-69EC-C79E-D703B21EB611}"/>
              </a:ext>
            </a:extLst>
          </p:cNvPr>
          <p:cNvSpPr txBox="1"/>
          <p:nvPr/>
        </p:nvSpPr>
        <p:spPr>
          <a:xfrm>
            <a:off x="7564706" y="5735194"/>
            <a:ext cx="1505625" cy="567475"/>
          </a:xfrm>
          <a:prstGeom prst="roundRect">
            <a:avLst>
              <a:gd name="adj" fmla="val 0"/>
            </a:avLst>
          </a:prstGeom>
          <a:solidFill>
            <a:srgbClr val="F5F5F5"/>
          </a:solidFill>
          <a:ln w="19050" cap="rnd">
            <a:noFill/>
            <a:round/>
          </a:ln>
        </p:spPr>
        <p:txBody>
          <a:bodyPr wrap="square" lIns="180000" tIns="180000" rIns="180000" bIns="180000" rtlCol="0" anchor="ctr" anchorCtr="0">
            <a:noAutofit/>
          </a:bodyPr>
          <a:lstStyle/>
          <a:p>
            <a:pPr algn="ctr">
              <a:spcAft>
                <a:spcPts val="1650"/>
              </a:spcAft>
            </a:pPr>
            <a:r>
              <a:rPr lang="en-GB" sz="1400">
                <a:solidFill>
                  <a:srgbClr val="004156"/>
                </a:solidFill>
                <a:effectLst/>
                <a:latin typeface="Segoe UI" panose="020B0502040204020203" pitchFamily="34" charset="0"/>
                <a:cs typeface="Segoe UI" panose="020B0502040204020203" pitchFamily="34" charset="0"/>
              </a:rPr>
              <a:t>Security / Stability</a:t>
            </a:r>
          </a:p>
        </p:txBody>
      </p:sp>
      <p:sp>
        <p:nvSpPr>
          <p:cNvPr id="169" name="TextBox 168">
            <a:extLst>
              <a:ext uri="{FF2B5EF4-FFF2-40B4-BE49-F238E27FC236}">
                <a16:creationId xmlns:a16="http://schemas.microsoft.com/office/drawing/2014/main" id="{C9CCFAF3-3D7E-3149-B6BC-2B600345486F}"/>
              </a:ext>
            </a:extLst>
          </p:cNvPr>
          <p:cNvSpPr txBox="1"/>
          <p:nvPr/>
        </p:nvSpPr>
        <p:spPr>
          <a:xfrm>
            <a:off x="9786232" y="5746794"/>
            <a:ext cx="1505625" cy="578960"/>
          </a:xfrm>
          <a:prstGeom prst="roundRect">
            <a:avLst>
              <a:gd name="adj" fmla="val 0"/>
            </a:avLst>
          </a:prstGeom>
          <a:solidFill>
            <a:srgbClr val="F5F5F5"/>
          </a:solidFill>
          <a:ln w="19050" cap="rnd">
            <a:noFill/>
            <a:round/>
          </a:ln>
        </p:spPr>
        <p:txBody>
          <a:bodyPr wrap="none" lIns="180000" tIns="180000" rIns="180000" bIns="180000" rtlCol="0" anchor="ctr" anchorCtr="0">
            <a:noAutofit/>
          </a:bodyPr>
          <a:lstStyle/>
          <a:p>
            <a:pPr algn="ctr">
              <a:spcAft>
                <a:spcPts val="1650"/>
              </a:spcAft>
            </a:pPr>
            <a:r>
              <a:rPr lang="en-GB" sz="1400">
                <a:solidFill>
                  <a:srgbClr val="004156"/>
                </a:solidFill>
                <a:effectLst/>
                <a:latin typeface="Segoe UI" panose="020B0502040204020203" pitchFamily="34" charset="0"/>
                <a:cs typeface="Segoe UI" panose="020B0502040204020203" pitchFamily="34" charset="0"/>
              </a:rPr>
              <a:t>Self-respect​</a:t>
            </a:r>
          </a:p>
        </p:txBody>
      </p:sp>
      <p:pic>
        <p:nvPicPr>
          <p:cNvPr id="171" name="Picture 170" descr="A blue and purple gradient on a black background&#10;&#10;Description automatically generated">
            <a:extLst>
              <a:ext uri="{FF2B5EF4-FFF2-40B4-BE49-F238E27FC236}">
                <a16:creationId xmlns:a16="http://schemas.microsoft.com/office/drawing/2014/main" id="{B166740D-EE2E-D674-18FA-E9F59C089125}"/>
              </a:ext>
            </a:extLst>
          </p:cNvPr>
          <p:cNvPicPr>
            <a:picLocks noChangeAspect="1"/>
          </p:cNvPicPr>
          <p:nvPr/>
        </p:nvPicPr>
        <p:blipFill rotWithShape="1">
          <a:blip r:embed="rId3">
            <a:extLst>
              <a:ext uri="{28A0092B-C50C-407E-A947-70E740481C1C}">
                <a14:useLocalDpi xmlns:a14="http://schemas.microsoft.com/office/drawing/2010/main"/>
              </a:ext>
            </a:extLst>
          </a:blip>
          <a:srcRect l="15973" b="40826"/>
          <a:stretch/>
        </p:blipFill>
        <p:spPr>
          <a:xfrm>
            <a:off x="8886092" y="0"/>
            <a:ext cx="3305908" cy="1152922"/>
          </a:xfrm>
          <a:prstGeom prst="rect">
            <a:avLst/>
          </a:prstGeom>
        </p:spPr>
      </p:pic>
      <p:pic>
        <p:nvPicPr>
          <p:cNvPr id="172" name="Picture 171" descr="A blue and black dot pattern&#10;&#10;Description automatically generated">
            <a:extLst>
              <a:ext uri="{FF2B5EF4-FFF2-40B4-BE49-F238E27FC236}">
                <a16:creationId xmlns:a16="http://schemas.microsoft.com/office/drawing/2014/main" id="{0A4FB05E-2C91-B02E-9685-39DF46BD16EA}"/>
              </a:ext>
            </a:extLst>
          </p:cNvPr>
          <p:cNvPicPr>
            <a:picLocks noChangeAspect="1"/>
          </p:cNvPicPr>
          <p:nvPr/>
        </p:nvPicPr>
        <p:blipFill rotWithShape="1">
          <a:blip r:embed="rId4" cstate="print">
            <a:alphaModFix amt="40000"/>
            <a:extLst>
              <a:ext uri="{28A0092B-C50C-407E-A947-70E740481C1C}">
                <a14:useLocalDpi xmlns:a14="http://schemas.microsoft.com/office/drawing/2010/main"/>
              </a:ext>
            </a:extLst>
          </a:blip>
          <a:srcRect l="24548"/>
          <a:stretch/>
        </p:blipFill>
        <p:spPr>
          <a:xfrm>
            <a:off x="8987144" y="428119"/>
            <a:ext cx="3204856" cy="1223036"/>
          </a:xfrm>
          <a:prstGeom prst="rect">
            <a:avLst/>
          </a:prstGeom>
        </p:spPr>
      </p:pic>
      <p:sp>
        <p:nvSpPr>
          <p:cNvPr id="127" name="TextBox 126">
            <a:extLst>
              <a:ext uri="{FF2B5EF4-FFF2-40B4-BE49-F238E27FC236}">
                <a16:creationId xmlns:a16="http://schemas.microsoft.com/office/drawing/2014/main" id="{1EAF8B35-18EE-A317-E7C9-EBD250B58938}"/>
              </a:ext>
            </a:extLst>
          </p:cNvPr>
          <p:cNvSpPr txBox="1"/>
          <p:nvPr/>
        </p:nvSpPr>
        <p:spPr>
          <a:xfrm>
            <a:off x="9786233" y="1407072"/>
            <a:ext cx="1505625" cy="578959"/>
          </a:xfrm>
          <a:prstGeom prst="roundRect">
            <a:avLst>
              <a:gd name="adj" fmla="val 0"/>
            </a:avLst>
          </a:prstGeom>
          <a:solidFill>
            <a:srgbClr val="F5F5F5"/>
          </a:solidFill>
          <a:ln w="19050" cap="rnd">
            <a:noFill/>
            <a:round/>
          </a:ln>
        </p:spPr>
        <p:txBody>
          <a:bodyPr wrap="square" lIns="180000" tIns="180000" rIns="180000" bIns="180000" rtlCol="0" anchor="ctr" anchorCtr="0">
            <a:spAutoFit/>
          </a:bodyPr>
          <a:lstStyle/>
          <a:p>
            <a:pPr algn="ctr">
              <a:spcAft>
                <a:spcPts val="1650"/>
              </a:spcAft>
            </a:pPr>
            <a:r>
              <a:rPr lang="en-GB" sz="1400">
                <a:solidFill>
                  <a:srgbClr val="004156"/>
                </a:solidFill>
                <a:effectLst/>
                <a:latin typeface="Segoe UI" panose="020B0502040204020203" pitchFamily="34" charset="0"/>
                <a:cs typeface="Segoe UI" panose="020B0502040204020203" pitchFamily="34" charset="0"/>
              </a:rPr>
              <a:t>Tradition</a:t>
            </a:r>
          </a:p>
        </p:txBody>
      </p:sp>
    </p:spTree>
    <p:extLst>
      <p:ext uri="{BB962C8B-B14F-4D97-AF65-F5344CB8AC3E}">
        <p14:creationId xmlns:p14="http://schemas.microsoft.com/office/powerpoint/2010/main" val="965719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28DED0D-93B0-2F39-DF73-97D0C83DE201}"/>
              </a:ext>
            </a:extLst>
          </p:cNvPr>
          <p:cNvSpPr/>
          <p:nvPr/>
        </p:nvSpPr>
        <p:spPr>
          <a:xfrm>
            <a:off x="7933765" y="0"/>
            <a:ext cx="4280231"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D58BDA3-572D-D9D5-DF55-818CD1E5EEC8}"/>
              </a:ext>
            </a:extLst>
          </p:cNvPr>
          <p:cNvSpPr>
            <a:spLocks noGrp="1"/>
          </p:cNvSpPr>
          <p:nvPr>
            <p:ph type="body" sz="quarter" idx="19"/>
          </p:nvPr>
        </p:nvSpPr>
        <p:spPr>
          <a:xfrm>
            <a:off x="442658" y="463254"/>
            <a:ext cx="7996804" cy="598709"/>
          </a:xfrm>
        </p:spPr>
        <p:txBody>
          <a:bodyPr anchor="t"/>
          <a:lstStyle/>
          <a:p>
            <a:r>
              <a:rPr lang="en-US">
                <a:ea typeface="Calibri Light"/>
                <a:cs typeface="Calibri Light"/>
              </a:rPr>
              <a:t>Aligning our values </a:t>
            </a:r>
            <a:br>
              <a:rPr lang="en-US">
                <a:ea typeface="Calibri Light"/>
                <a:cs typeface="Calibri Light"/>
              </a:rPr>
            </a:br>
            <a:r>
              <a:rPr lang="en-US">
                <a:ea typeface="Calibri Light"/>
                <a:cs typeface="Calibri Light"/>
              </a:rPr>
              <a:t>and our choices</a:t>
            </a:r>
            <a:endParaRPr lang="en-US"/>
          </a:p>
        </p:txBody>
      </p:sp>
      <p:sp>
        <p:nvSpPr>
          <p:cNvPr id="6" name="Content Placeholder 5">
            <a:extLst>
              <a:ext uri="{FF2B5EF4-FFF2-40B4-BE49-F238E27FC236}">
                <a16:creationId xmlns:a16="http://schemas.microsoft.com/office/drawing/2014/main" id="{A8132C22-AD85-82D4-F964-3A769B90FA17}"/>
              </a:ext>
            </a:extLst>
          </p:cNvPr>
          <p:cNvSpPr>
            <a:spLocks noGrp="1"/>
          </p:cNvSpPr>
          <p:nvPr>
            <p:ph idx="21"/>
          </p:nvPr>
        </p:nvSpPr>
        <p:spPr>
          <a:xfrm>
            <a:off x="442659" y="1713687"/>
            <a:ext cx="3364843" cy="473996"/>
          </a:xfrm>
        </p:spPr>
        <p:txBody>
          <a:bodyPr numCol="1">
            <a:noAutofit/>
          </a:bodyPr>
          <a:lstStyle/>
          <a:p>
            <a:pPr>
              <a:spcBef>
                <a:spcPts val="0"/>
              </a:spcBef>
              <a:spcAft>
                <a:spcPts val="1800"/>
              </a:spcAft>
            </a:pPr>
            <a:r>
              <a:rPr lang="en-US" sz="2000" b="1"/>
              <a:t>Think, Pair, Share!</a:t>
            </a:r>
          </a:p>
        </p:txBody>
      </p:sp>
      <p:sp>
        <p:nvSpPr>
          <p:cNvPr id="32" name="TextBox 31">
            <a:extLst>
              <a:ext uri="{FF2B5EF4-FFF2-40B4-BE49-F238E27FC236}">
                <a16:creationId xmlns:a16="http://schemas.microsoft.com/office/drawing/2014/main" id="{E616BE1B-8B39-4B05-D685-6AA5130AFFED}"/>
              </a:ext>
            </a:extLst>
          </p:cNvPr>
          <p:cNvSpPr txBox="1"/>
          <p:nvPr/>
        </p:nvSpPr>
        <p:spPr>
          <a:xfrm>
            <a:off x="542703" y="2439814"/>
            <a:ext cx="3364843" cy="1067418"/>
          </a:xfrm>
          <a:prstGeom prst="roundRect">
            <a:avLst>
              <a:gd name="adj" fmla="val 0"/>
            </a:avLst>
          </a:prstGeom>
          <a:solidFill>
            <a:srgbClr val="F5F5F5"/>
          </a:solidFill>
          <a:ln w="19050" cap="rnd">
            <a:noFill/>
            <a:round/>
          </a:ln>
        </p:spPr>
        <p:txBody>
          <a:bodyPr wrap="square" lIns="180000" tIns="180000" rIns="72000" bIns="180000" rtlCol="0" anchor="ctr" anchorCtr="0">
            <a:noAutofit/>
          </a:bodyPr>
          <a:lstStyle/>
          <a:p>
            <a:pPr marL="14288">
              <a:spcAft>
                <a:spcPts val="1650"/>
              </a:spcAft>
            </a:pPr>
            <a:r>
              <a:rPr lang="en-GB">
                <a:solidFill>
                  <a:srgbClr val="004156"/>
                </a:solidFill>
                <a:effectLst/>
                <a:latin typeface="Segoe UI" panose="020B0502040204020203" pitchFamily="34" charset="0"/>
                <a:cs typeface="Segoe UI" panose="020B0502040204020203" pitchFamily="34" charset="0"/>
              </a:rPr>
              <a:t>How might you feel if your choices and actions align with your values and priorities?</a:t>
            </a:r>
          </a:p>
        </p:txBody>
      </p:sp>
      <p:sp>
        <p:nvSpPr>
          <p:cNvPr id="2" name="TextBox 1">
            <a:extLst>
              <a:ext uri="{FF2B5EF4-FFF2-40B4-BE49-F238E27FC236}">
                <a16:creationId xmlns:a16="http://schemas.microsoft.com/office/drawing/2014/main" id="{86899758-02AE-0F1B-0D3A-C821095B61D4}"/>
              </a:ext>
            </a:extLst>
          </p:cNvPr>
          <p:cNvSpPr txBox="1"/>
          <p:nvPr/>
        </p:nvSpPr>
        <p:spPr>
          <a:xfrm>
            <a:off x="8439462" y="4996981"/>
            <a:ext cx="3209835" cy="1049005"/>
          </a:xfrm>
          <a:prstGeom prst="roundRect">
            <a:avLst>
              <a:gd name="adj" fmla="val 0"/>
            </a:avLst>
          </a:prstGeom>
          <a:noFill/>
          <a:ln w="19050" cap="rnd">
            <a:noFill/>
            <a:round/>
          </a:ln>
        </p:spPr>
        <p:txBody>
          <a:bodyPr wrap="square" lIns="0" tIns="0" rIns="0" bIns="0" rtlCol="0" anchor="ctr" anchorCtr="0">
            <a:spAutoFit/>
          </a:bodyPr>
          <a:lstStyle/>
          <a:p>
            <a:pPr marL="12700" lvl="2">
              <a:spcAft>
                <a:spcPts val="1650"/>
              </a:spcAft>
            </a:pPr>
            <a:r>
              <a:rPr lang="en-GB" b="1">
                <a:solidFill>
                  <a:srgbClr val="00D3FF"/>
                </a:solidFill>
                <a:effectLst/>
                <a:latin typeface="Segoe UI" panose="020B0502040204020203" pitchFamily="34" charset="0"/>
                <a:cs typeface="Segoe UI" panose="020B0502040204020203" pitchFamily="34" charset="0"/>
              </a:rPr>
              <a:t>align (verb)</a:t>
            </a:r>
          </a:p>
          <a:p>
            <a:pPr marL="12700" lvl="2">
              <a:spcAft>
                <a:spcPts val="1650"/>
              </a:spcAft>
            </a:pPr>
            <a:r>
              <a:rPr lang="en-GB">
                <a:solidFill>
                  <a:schemeClr val="bg1"/>
                </a:solidFill>
                <a:effectLst/>
                <a:latin typeface="Segoe UI" panose="020B0502040204020203" pitchFamily="34" charset="0"/>
                <a:cs typeface="Segoe UI" panose="020B0502040204020203" pitchFamily="34" charset="0"/>
              </a:rPr>
              <a:t>Line up; be the same or similar to; agree with or support.</a:t>
            </a:r>
          </a:p>
        </p:txBody>
      </p:sp>
      <p:sp>
        <p:nvSpPr>
          <p:cNvPr id="4" name="TextBox 3">
            <a:extLst>
              <a:ext uri="{FF2B5EF4-FFF2-40B4-BE49-F238E27FC236}">
                <a16:creationId xmlns:a16="http://schemas.microsoft.com/office/drawing/2014/main" id="{1CE83FC3-A95E-169B-A796-8CB479DB31E5}"/>
              </a:ext>
            </a:extLst>
          </p:cNvPr>
          <p:cNvSpPr txBox="1"/>
          <p:nvPr/>
        </p:nvSpPr>
        <p:spPr>
          <a:xfrm>
            <a:off x="542703" y="3729097"/>
            <a:ext cx="3364843" cy="1067418"/>
          </a:xfrm>
          <a:prstGeom prst="roundRect">
            <a:avLst>
              <a:gd name="adj" fmla="val 0"/>
            </a:avLst>
          </a:prstGeom>
          <a:solidFill>
            <a:srgbClr val="F5F5F5"/>
          </a:solidFill>
          <a:ln w="19050" cap="rnd">
            <a:noFill/>
            <a:round/>
          </a:ln>
        </p:spPr>
        <p:txBody>
          <a:bodyPr wrap="square" lIns="180000" tIns="180000" rIns="72000" bIns="180000" rtlCol="0" anchor="ctr" anchorCtr="0">
            <a:noAutofit/>
          </a:bodyPr>
          <a:lstStyle/>
          <a:p>
            <a:pPr marL="14288">
              <a:spcAft>
                <a:spcPts val="1650"/>
              </a:spcAft>
            </a:pPr>
            <a:r>
              <a:rPr lang="en-GB">
                <a:solidFill>
                  <a:srgbClr val="004156"/>
                </a:solidFill>
                <a:effectLst/>
                <a:latin typeface="Segoe UI" panose="020B0502040204020203" pitchFamily="34" charset="0"/>
                <a:cs typeface="Segoe UI" panose="020B0502040204020203" pitchFamily="34" charset="0"/>
              </a:rPr>
              <a:t>What about if they don't?</a:t>
            </a:r>
          </a:p>
        </p:txBody>
      </p:sp>
      <p:sp>
        <p:nvSpPr>
          <p:cNvPr id="7" name="TextBox 6">
            <a:extLst>
              <a:ext uri="{FF2B5EF4-FFF2-40B4-BE49-F238E27FC236}">
                <a16:creationId xmlns:a16="http://schemas.microsoft.com/office/drawing/2014/main" id="{0DEE4FCC-F4F7-497D-53FB-65FD9507F5A9}"/>
              </a:ext>
            </a:extLst>
          </p:cNvPr>
          <p:cNvSpPr txBox="1"/>
          <p:nvPr/>
        </p:nvSpPr>
        <p:spPr>
          <a:xfrm>
            <a:off x="542703" y="5007749"/>
            <a:ext cx="3364843" cy="1067418"/>
          </a:xfrm>
          <a:prstGeom prst="roundRect">
            <a:avLst>
              <a:gd name="adj" fmla="val 0"/>
            </a:avLst>
          </a:prstGeom>
          <a:solidFill>
            <a:srgbClr val="F5F5F5"/>
          </a:solidFill>
          <a:ln w="19050" cap="rnd">
            <a:noFill/>
            <a:round/>
          </a:ln>
        </p:spPr>
        <p:txBody>
          <a:bodyPr wrap="square" lIns="180000" tIns="180000" rIns="72000" bIns="180000" rtlCol="0" anchor="ctr" anchorCtr="0">
            <a:noAutofit/>
          </a:bodyPr>
          <a:lstStyle/>
          <a:p>
            <a:pPr marL="14288">
              <a:spcAft>
                <a:spcPts val="1650"/>
              </a:spcAft>
            </a:pPr>
            <a:r>
              <a:rPr lang="en-GB">
                <a:solidFill>
                  <a:srgbClr val="004156"/>
                </a:solidFill>
                <a:effectLst/>
                <a:latin typeface="Segoe UI" panose="020B0502040204020203" pitchFamily="34" charset="0"/>
                <a:cs typeface="Segoe UI" panose="020B0502040204020203" pitchFamily="34" charset="0"/>
              </a:rPr>
              <a:t>Why might your choices </a:t>
            </a:r>
            <a:br>
              <a:rPr lang="en-GB">
                <a:solidFill>
                  <a:srgbClr val="004156"/>
                </a:solidFill>
                <a:effectLst/>
                <a:latin typeface="Segoe UI" panose="020B0502040204020203" pitchFamily="34" charset="0"/>
                <a:cs typeface="Segoe UI" panose="020B0502040204020203" pitchFamily="34" charset="0"/>
              </a:rPr>
            </a:br>
            <a:r>
              <a:rPr lang="en-GB">
                <a:solidFill>
                  <a:srgbClr val="004156"/>
                </a:solidFill>
                <a:effectLst/>
                <a:latin typeface="Segoe UI" panose="020B0502040204020203" pitchFamily="34" charset="0"/>
                <a:cs typeface="Segoe UI" panose="020B0502040204020203" pitchFamily="34" charset="0"/>
              </a:rPr>
              <a:t>not align with your values?</a:t>
            </a:r>
          </a:p>
        </p:txBody>
      </p:sp>
      <p:sp>
        <p:nvSpPr>
          <p:cNvPr id="8" name="TextBox 7">
            <a:extLst>
              <a:ext uri="{FF2B5EF4-FFF2-40B4-BE49-F238E27FC236}">
                <a16:creationId xmlns:a16="http://schemas.microsoft.com/office/drawing/2014/main" id="{60EF659B-9EDC-EC0B-881C-868144131E76}"/>
              </a:ext>
            </a:extLst>
          </p:cNvPr>
          <p:cNvSpPr txBox="1"/>
          <p:nvPr/>
        </p:nvSpPr>
        <p:spPr>
          <a:xfrm>
            <a:off x="4148191" y="2439814"/>
            <a:ext cx="3364843" cy="1067418"/>
          </a:xfrm>
          <a:prstGeom prst="roundRect">
            <a:avLst>
              <a:gd name="adj" fmla="val 0"/>
            </a:avLst>
          </a:prstGeom>
          <a:solidFill>
            <a:srgbClr val="D5F6FF"/>
          </a:solidFill>
          <a:ln w="19050" cap="rnd">
            <a:noFill/>
            <a:round/>
          </a:ln>
        </p:spPr>
        <p:txBody>
          <a:bodyPr wrap="square" lIns="180000" tIns="180000" rIns="108000" bIns="180000" rtlCol="0" anchor="ctr" anchorCtr="0">
            <a:noAutofit/>
          </a:bodyPr>
          <a:lstStyle/>
          <a:p>
            <a:pPr marL="14288">
              <a:spcAft>
                <a:spcPts val="1650"/>
              </a:spcAft>
            </a:pPr>
            <a:r>
              <a:rPr lang="en-GB">
                <a:solidFill>
                  <a:srgbClr val="004156"/>
                </a:solidFill>
                <a:effectLst/>
                <a:latin typeface="Segoe UI" panose="020B0502040204020203" pitchFamily="34" charset="0"/>
                <a:cs typeface="Segoe UI" panose="020B0502040204020203" pitchFamily="34" charset="0"/>
              </a:rPr>
              <a:t>You might feel content, </a:t>
            </a:r>
            <a:r>
              <a:rPr lang="en-GB" spc="-50">
                <a:solidFill>
                  <a:srgbClr val="004156"/>
                </a:solidFill>
                <a:effectLst/>
                <a:latin typeface="Segoe UI" panose="020B0502040204020203" pitchFamily="34" charset="0"/>
                <a:cs typeface="Segoe UI" panose="020B0502040204020203" pitchFamily="34" charset="0"/>
              </a:rPr>
              <a:t>energised, that life has meaning </a:t>
            </a:r>
            <a:r>
              <a:rPr lang="en-GB">
                <a:solidFill>
                  <a:srgbClr val="004156"/>
                </a:solidFill>
                <a:effectLst/>
                <a:latin typeface="Segoe UI" panose="020B0502040204020203" pitchFamily="34" charset="0"/>
                <a:cs typeface="Segoe UI" panose="020B0502040204020203" pitchFamily="34" charset="0"/>
              </a:rPr>
              <a:t>and have higher self-esteem.</a:t>
            </a:r>
          </a:p>
        </p:txBody>
      </p:sp>
      <p:sp>
        <p:nvSpPr>
          <p:cNvPr id="9" name="TextBox 8">
            <a:extLst>
              <a:ext uri="{FF2B5EF4-FFF2-40B4-BE49-F238E27FC236}">
                <a16:creationId xmlns:a16="http://schemas.microsoft.com/office/drawing/2014/main" id="{87A617DF-2048-CC56-1F57-208DA1D13794}"/>
              </a:ext>
            </a:extLst>
          </p:cNvPr>
          <p:cNvSpPr txBox="1"/>
          <p:nvPr/>
        </p:nvSpPr>
        <p:spPr>
          <a:xfrm>
            <a:off x="4148191" y="3729097"/>
            <a:ext cx="3364843" cy="1067418"/>
          </a:xfrm>
          <a:prstGeom prst="roundRect">
            <a:avLst>
              <a:gd name="adj" fmla="val 0"/>
            </a:avLst>
          </a:prstGeom>
          <a:solidFill>
            <a:srgbClr val="D5F6FF"/>
          </a:solidFill>
          <a:ln w="19050" cap="rnd">
            <a:noFill/>
            <a:round/>
          </a:ln>
        </p:spPr>
        <p:txBody>
          <a:bodyPr wrap="square" lIns="180000" tIns="180000" rIns="108000" bIns="180000" rtlCol="0" anchor="ctr" anchorCtr="0">
            <a:noAutofit/>
          </a:bodyPr>
          <a:lstStyle/>
          <a:p>
            <a:pPr marL="14288">
              <a:spcAft>
                <a:spcPts val="1650"/>
              </a:spcAft>
            </a:pPr>
            <a:r>
              <a:rPr lang="en-GB">
                <a:solidFill>
                  <a:srgbClr val="004156"/>
                </a:solidFill>
                <a:effectLst/>
                <a:latin typeface="Segoe UI" panose="020B0502040204020203" pitchFamily="34" charset="0"/>
                <a:cs typeface="Segoe UI" panose="020B0502040204020203" pitchFamily="34" charset="0"/>
              </a:rPr>
              <a:t>You might feel frustrated, drained and have lower </a:t>
            </a:r>
            <a:br>
              <a:rPr lang="en-GB">
                <a:solidFill>
                  <a:srgbClr val="004156"/>
                </a:solidFill>
                <a:effectLst/>
                <a:latin typeface="Segoe UI" panose="020B0502040204020203" pitchFamily="34" charset="0"/>
                <a:cs typeface="Segoe UI" panose="020B0502040204020203" pitchFamily="34" charset="0"/>
              </a:rPr>
            </a:br>
            <a:r>
              <a:rPr lang="en-GB">
                <a:solidFill>
                  <a:srgbClr val="004156"/>
                </a:solidFill>
                <a:effectLst/>
                <a:latin typeface="Segoe UI" panose="020B0502040204020203" pitchFamily="34" charset="0"/>
                <a:cs typeface="Segoe UI" panose="020B0502040204020203" pitchFamily="34" charset="0"/>
              </a:rPr>
              <a:t>self-esteem. </a:t>
            </a:r>
          </a:p>
        </p:txBody>
      </p:sp>
      <p:sp>
        <p:nvSpPr>
          <p:cNvPr id="10" name="TextBox 9">
            <a:extLst>
              <a:ext uri="{FF2B5EF4-FFF2-40B4-BE49-F238E27FC236}">
                <a16:creationId xmlns:a16="http://schemas.microsoft.com/office/drawing/2014/main" id="{AB65DF49-4E2B-8C7B-98F4-1BD87AC9D118}"/>
              </a:ext>
            </a:extLst>
          </p:cNvPr>
          <p:cNvSpPr txBox="1"/>
          <p:nvPr/>
        </p:nvSpPr>
        <p:spPr>
          <a:xfrm>
            <a:off x="4148191" y="5007749"/>
            <a:ext cx="3364843" cy="1067418"/>
          </a:xfrm>
          <a:prstGeom prst="roundRect">
            <a:avLst>
              <a:gd name="adj" fmla="val 0"/>
            </a:avLst>
          </a:prstGeom>
          <a:solidFill>
            <a:srgbClr val="D5F6FF"/>
          </a:solidFill>
          <a:ln w="19050" cap="rnd">
            <a:noFill/>
            <a:round/>
          </a:ln>
        </p:spPr>
        <p:txBody>
          <a:bodyPr wrap="square" lIns="180000" tIns="180000" rIns="108000" bIns="180000" rtlCol="0" anchor="ctr" anchorCtr="0">
            <a:noAutofit/>
          </a:bodyPr>
          <a:lstStyle/>
          <a:p>
            <a:pPr marL="14288">
              <a:spcAft>
                <a:spcPts val="1650"/>
              </a:spcAft>
            </a:pPr>
            <a:r>
              <a:rPr lang="en-GB">
                <a:solidFill>
                  <a:srgbClr val="004156"/>
                </a:solidFill>
                <a:effectLst/>
                <a:latin typeface="Segoe UI" panose="020B0502040204020203" pitchFamily="34" charset="0"/>
                <a:cs typeface="Segoe UI" panose="020B0502040204020203" pitchFamily="34" charset="0"/>
              </a:rPr>
              <a:t>You might take the easier option, or feel pressure </a:t>
            </a:r>
            <a:br>
              <a:rPr lang="en-GB">
                <a:solidFill>
                  <a:srgbClr val="004156"/>
                </a:solidFill>
                <a:effectLst/>
                <a:latin typeface="Segoe UI" panose="020B0502040204020203" pitchFamily="34" charset="0"/>
                <a:cs typeface="Segoe UI" panose="020B0502040204020203" pitchFamily="34" charset="0"/>
              </a:rPr>
            </a:br>
            <a:r>
              <a:rPr lang="en-GB">
                <a:solidFill>
                  <a:srgbClr val="004156"/>
                </a:solidFill>
                <a:effectLst/>
                <a:latin typeface="Segoe UI" panose="020B0502040204020203" pitchFamily="34" charset="0"/>
                <a:cs typeface="Segoe UI" panose="020B0502040204020203" pitchFamily="34" charset="0"/>
              </a:rPr>
              <a:t>from others. </a:t>
            </a:r>
          </a:p>
        </p:txBody>
      </p:sp>
      <p:pic>
        <p:nvPicPr>
          <p:cNvPr id="11" name="Picture 10" descr="A blue and purple gradient on a black background&#10;&#10;Description automatically generated">
            <a:extLst>
              <a:ext uri="{FF2B5EF4-FFF2-40B4-BE49-F238E27FC236}">
                <a16:creationId xmlns:a16="http://schemas.microsoft.com/office/drawing/2014/main" id="{C522E9CB-EB12-CFE7-6784-680C19E34135}"/>
              </a:ext>
            </a:extLst>
          </p:cNvPr>
          <p:cNvPicPr>
            <a:picLocks noChangeAspect="1"/>
          </p:cNvPicPr>
          <p:nvPr/>
        </p:nvPicPr>
        <p:blipFill rotWithShape="1">
          <a:blip r:embed="rId3">
            <a:extLst>
              <a:ext uri="{28A0092B-C50C-407E-A947-70E740481C1C}">
                <a14:useLocalDpi xmlns:a14="http://schemas.microsoft.com/office/drawing/2010/main"/>
              </a:ext>
            </a:extLst>
          </a:blip>
          <a:srcRect l="4919" t="33569" r="5327" b="10459"/>
          <a:stretch/>
        </p:blipFill>
        <p:spPr>
          <a:xfrm>
            <a:off x="6575612" y="0"/>
            <a:ext cx="5616388" cy="3502400"/>
          </a:xfrm>
          <a:prstGeom prst="rect">
            <a:avLst/>
          </a:prstGeom>
        </p:spPr>
      </p:pic>
      <p:pic>
        <p:nvPicPr>
          <p:cNvPr id="12" name="Picture 11" descr="A blue and black dot pattern&#10;&#10;Description automatically generated">
            <a:extLst>
              <a:ext uri="{FF2B5EF4-FFF2-40B4-BE49-F238E27FC236}">
                <a16:creationId xmlns:a16="http://schemas.microsoft.com/office/drawing/2014/main" id="{CABA692D-6156-7115-FBFC-1ADDB3F38060}"/>
              </a:ext>
            </a:extLst>
          </p:cNvPr>
          <p:cNvPicPr>
            <a:picLocks noChangeAspect="1"/>
          </p:cNvPicPr>
          <p:nvPr/>
        </p:nvPicPr>
        <p:blipFill rotWithShape="1">
          <a:blip r:embed="rId4" cstate="print">
            <a:alphaModFix amt="40000"/>
            <a:extLst>
              <a:ext uri="{28A0092B-C50C-407E-A947-70E740481C1C}">
                <a14:useLocalDpi xmlns:a14="http://schemas.microsoft.com/office/drawing/2010/main"/>
              </a:ext>
            </a:extLst>
          </a:blip>
          <a:srcRect l="7094" t="15805" r="26556" b="9872"/>
          <a:stretch/>
        </p:blipFill>
        <p:spPr>
          <a:xfrm>
            <a:off x="7933764" y="1943"/>
            <a:ext cx="4280231" cy="4794572"/>
          </a:xfrm>
          <a:prstGeom prst="rect">
            <a:avLst/>
          </a:prstGeom>
        </p:spPr>
      </p:pic>
      <p:pic>
        <p:nvPicPr>
          <p:cNvPr id="13" name="Picture 12" descr="A cartoon of a person with his hand on his chin&#10;&#10;Description automatically generated with medium confidence">
            <a:extLst>
              <a:ext uri="{FF2B5EF4-FFF2-40B4-BE49-F238E27FC236}">
                <a16:creationId xmlns:a16="http://schemas.microsoft.com/office/drawing/2014/main" id="{79385E7F-BE8F-14F5-2B73-A35D55E7F3FA}"/>
              </a:ext>
            </a:extLst>
          </p:cNvPr>
          <p:cNvPicPr>
            <a:picLocks noChangeAspect="1"/>
          </p:cNvPicPr>
          <p:nvPr/>
        </p:nvPicPr>
        <p:blipFill rotWithShape="1">
          <a:blip r:embed="rId5">
            <a:extLst>
              <a:ext uri="{28A0092B-C50C-407E-A947-70E740481C1C}">
                <a14:useLocalDpi xmlns:a14="http://schemas.microsoft.com/office/drawing/2010/main"/>
              </a:ext>
            </a:extLst>
          </a:blip>
          <a:srcRect l="2652" t="2065" r="2760" b="3346"/>
          <a:stretch/>
        </p:blipFill>
        <p:spPr>
          <a:xfrm>
            <a:off x="8935753" y="465201"/>
            <a:ext cx="2603500" cy="2603500"/>
          </a:xfrm>
          <a:prstGeom prst="ellipse">
            <a:avLst/>
          </a:prstGeom>
          <a:noFill/>
          <a:ln w="12700">
            <a:solidFill>
              <a:srgbClr val="004156"/>
            </a:solidFill>
          </a:ln>
        </p:spPr>
      </p:pic>
      <p:pic>
        <p:nvPicPr>
          <p:cNvPr id="20" name="Graphic 2">
            <a:extLst>
              <a:ext uri="{FF2B5EF4-FFF2-40B4-BE49-F238E27FC236}">
                <a16:creationId xmlns:a16="http://schemas.microsoft.com/office/drawing/2014/main" id="{DA64A700-B014-C6AB-68B8-0D3EFC704382}"/>
              </a:ext>
            </a:extLst>
          </p:cNvPr>
          <p:cNvPicPr>
            <a:picLocks noChangeAspect="1"/>
          </p:cNvPicPr>
          <p:nvPr/>
        </p:nvPicPr>
        <p:blipFill>
          <a:blip r:embed="rId6"/>
          <a:srcRect/>
          <a:stretch/>
        </p:blipFill>
        <p:spPr>
          <a:xfrm>
            <a:off x="9994007" y="6406306"/>
            <a:ext cx="1932892" cy="179005"/>
          </a:xfrm>
          <a:prstGeom prst="rect">
            <a:avLst/>
          </a:prstGeom>
        </p:spPr>
      </p:pic>
      <p:pic>
        <p:nvPicPr>
          <p:cNvPr id="22" name="Graphic 21">
            <a:extLst>
              <a:ext uri="{FF2B5EF4-FFF2-40B4-BE49-F238E27FC236}">
                <a16:creationId xmlns:a16="http://schemas.microsoft.com/office/drawing/2014/main" id="{D5CBB5F0-C888-85FC-B5B1-BB476D07678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0590076" y="2839053"/>
            <a:ext cx="2314192" cy="2314192"/>
          </a:xfrm>
          <a:prstGeom prst="rect">
            <a:avLst/>
          </a:prstGeom>
        </p:spPr>
      </p:pic>
    </p:spTree>
    <p:extLst>
      <p:ext uri="{BB962C8B-B14F-4D97-AF65-F5344CB8AC3E}">
        <p14:creationId xmlns:p14="http://schemas.microsoft.com/office/powerpoint/2010/main" val="187877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7805946-AF33-9D64-4F13-10C52EA5AFB5}"/>
              </a:ext>
            </a:extLst>
          </p:cNvPr>
          <p:cNvSpPr>
            <a:spLocks noGrp="1"/>
          </p:cNvSpPr>
          <p:nvPr>
            <p:ph type="body" sz="quarter" idx="21"/>
          </p:nvPr>
        </p:nvSpPr>
        <p:spPr>
          <a:xfrm>
            <a:off x="549121" y="0"/>
            <a:ext cx="5941325" cy="6858000"/>
          </a:xfrm>
        </p:spPr>
        <p:txBody>
          <a:bodyPr anchor="ctr"/>
          <a:lstStyle/>
          <a:p>
            <a:r>
              <a:rPr lang="en-US" sz="2800">
                <a:latin typeface="Segoe UI"/>
                <a:cs typeface="Segoe UI"/>
              </a:rPr>
              <a:t>Part B:</a:t>
            </a:r>
          </a:p>
          <a:p>
            <a:r>
              <a:rPr lang="en-US">
                <a:latin typeface="Arial"/>
                <a:cs typeface="Arial"/>
              </a:rPr>
              <a:t>Career clinic! </a:t>
            </a:r>
          </a:p>
        </p:txBody>
      </p:sp>
      <p:pic>
        <p:nvPicPr>
          <p:cNvPr id="2" name="Picture 1">
            <a:extLst>
              <a:ext uri="{FF2B5EF4-FFF2-40B4-BE49-F238E27FC236}">
                <a16:creationId xmlns:a16="http://schemas.microsoft.com/office/drawing/2014/main" id="{33A8D65F-914B-3580-6EF6-EBFDF8662C6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697098" y="0"/>
            <a:ext cx="5494902" cy="6157876"/>
          </a:xfrm>
          <a:custGeom>
            <a:avLst/>
            <a:gdLst>
              <a:gd name="connsiteX0" fmla="*/ 3657882 w 5494902"/>
              <a:gd name="connsiteY0" fmla="*/ 0 h 6157876"/>
              <a:gd name="connsiteX1" fmla="*/ 5494902 w 5494902"/>
              <a:gd name="connsiteY1" fmla="*/ 0 h 6157876"/>
              <a:gd name="connsiteX2" fmla="*/ 5494902 w 5494902"/>
              <a:gd name="connsiteY2" fmla="*/ 6157876 h 6157876"/>
              <a:gd name="connsiteX3" fmla="*/ 737766 w 5494902"/>
              <a:gd name="connsiteY3" fmla="*/ 4931332 h 6157876"/>
              <a:gd name="connsiteX4" fmla="*/ 297253 w 5494902"/>
              <a:gd name="connsiteY4" fmla="*/ 3276767 h 6157876"/>
              <a:gd name="connsiteX5" fmla="*/ 3657882 w 5494902"/>
              <a:gd name="connsiteY5" fmla="*/ 0 h 6157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4902" h="6157876">
                <a:moveTo>
                  <a:pt x="3657882" y="0"/>
                </a:moveTo>
                <a:lnTo>
                  <a:pt x="5494902" y="0"/>
                </a:lnTo>
                <a:lnTo>
                  <a:pt x="5494902" y="6157876"/>
                </a:lnTo>
                <a:lnTo>
                  <a:pt x="737766" y="4931332"/>
                </a:lnTo>
                <a:cubicBezTo>
                  <a:pt x="-3829" y="4740510"/>
                  <a:pt x="-251283" y="3811684"/>
                  <a:pt x="297253" y="3276767"/>
                </a:cubicBezTo>
                <a:lnTo>
                  <a:pt x="3657882" y="0"/>
                </a:lnTo>
                <a:close/>
              </a:path>
            </a:pathLst>
          </a:custGeom>
          <a:ln w="19050">
            <a:solidFill>
              <a:srgbClr val="004156"/>
            </a:solidFill>
          </a:ln>
        </p:spPr>
      </p:pic>
    </p:spTree>
    <p:extLst>
      <p:ext uri="{BB962C8B-B14F-4D97-AF65-F5344CB8AC3E}">
        <p14:creationId xmlns:p14="http://schemas.microsoft.com/office/powerpoint/2010/main" val="2229941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BCE51E-2173-9909-0990-69CECFC30233}"/>
              </a:ext>
            </a:extLst>
          </p:cNvPr>
          <p:cNvSpPr>
            <a:spLocks noGrp="1"/>
          </p:cNvSpPr>
          <p:nvPr>
            <p:ph type="body" sz="quarter" idx="21"/>
          </p:nvPr>
        </p:nvSpPr>
        <p:spPr>
          <a:xfrm>
            <a:off x="549121" y="0"/>
            <a:ext cx="5941325" cy="6858000"/>
          </a:xfrm>
        </p:spPr>
        <p:txBody>
          <a:bodyPr anchor="ctr"/>
          <a:lstStyle/>
          <a:p>
            <a:r>
              <a:rPr lang="en-US" sz="2800">
                <a:latin typeface="Segoe UI"/>
                <a:cs typeface="Segoe UI"/>
              </a:rPr>
              <a:t>Activity 4:</a:t>
            </a:r>
          </a:p>
          <a:p>
            <a:r>
              <a:rPr lang="en-US">
                <a:latin typeface="Segoe UI"/>
                <a:cs typeface="Segoe UI"/>
              </a:rPr>
              <a:t>Skill development and Top Trumps</a:t>
            </a:r>
            <a:endParaRPr lang="en-US"/>
          </a:p>
        </p:txBody>
      </p:sp>
    </p:spTree>
    <p:extLst>
      <p:ext uri="{BB962C8B-B14F-4D97-AF65-F5344CB8AC3E}">
        <p14:creationId xmlns:p14="http://schemas.microsoft.com/office/powerpoint/2010/main" val="14059344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DCF1FB-AACE-949D-D0BE-C4E08B5BDB5C}"/>
              </a:ext>
            </a:extLst>
          </p:cNvPr>
          <p:cNvSpPr/>
          <p:nvPr/>
        </p:nvSpPr>
        <p:spPr>
          <a:xfrm>
            <a:off x="5369169" y="0"/>
            <a:ext cx="6822832" cy="6858000"/>
          </a:xfrm>
          <a:prstGeom prst="rect">
            <a:avLst/>
          </a:prstGeom>
          <a:gradFill>
            <a:gsLst>
              <a:gs pos="100000">
                <a:srgbClr val="B061F2"/>
              </a:gs>
              <a:gs pos="0">
                <a:srgbClr val="00D3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D58BDA3-572D-D9D5-DF55-818CD1E5EEC8}"/>
              </a:ext>
            </a:extLst>
          </p:cNvPr>
          <p:cNvSpPr>
            <a:spLocks noGrp="1"/>
          </p:cNvSpPr>
          <p:nvPr>
            <p:ph type="body" sz="quarter" idx="19"/>
          </p:nvPr>
        </p:nvSpPr>
        <p:spPr>
          <a:xfrm>
            <a:off x="263669" y="289327"/>
            <a:ext cx="5105500" cy="598709"/>
          </a:xfrm>
        </p:spPr>
        <p:txBody>
          <a:bodyPr anchor="t"/>
          <a:lstStyle/>
          <a:p>
            <a:r>
              <a:rPr lang="en-US">
                <a:latin typeface="Segoe UI"/>
                <a:cs typeface="Calibri Light"/>
              </a:rPr>
              <a:t>How can your characters get career ready?</a:t>
            </a:r>
            <a:endParaRPr lang="en-US"/>
          </a:p>
        </p:txBody>
      </p:sp>
      <p:pic>
        <p:nvPicPr>
          <p:cNvPr id="25" name="Graphic 4">
            <a:extLst>
              <a:ext uri="{FF2B5EF4-FFF2-40B4-BE49-F238E27FC236}">
                <a16:creationId xmlns:a16="http://schemas.microsoft.com/office/drawing/2014/main" id="{868E0174-2808-A5CD-5AED-D6A36860F5BA}"/>
              </a:ext>
            </a:extLst>
          </p:cNvPr>
          <p:cNvPicPr>
            <a:picLocks noChangeAspect="1"/>
          </p:cNvPicPr>
          <p:nvPr/>
        </p:nvPicPr>
        <p:blipFill>
          <a:blip r:embed="rId3"/>
          <a:srcRect/>
          <a:stretch/>
        </p:blipFill>
        <p:spPr>
          <a:xfrm>
            <a:off x="9994007" y="6406307"/>
            <a:ext cx="1932892" cy="179005"/>
          </a:xfrm>
          <a:prstGeom prst="rect">
            <a:avLst/>
          </a:prstGeom>
        </p:spPr>
      </p:pic>
      <p:sp>
        <p:nvSpPr>
          <p:cNvPr id="3" name="TextBox 2">
            <a:extLst>
              <a:ext uri="{FF2B5EF4-FFF2-40B4-BE49-F238E27FC236}">
                <a16:creationId xmlns:a16="http://schemas.microsoft.com/office/drawing/2014/main" id="{F1CDC11D-0399-CBD8-AE43-8CA966792699}"/>
              </a:ext>
            </a:extLst>
          </p:cNvPr>
          <p:cNvSpPr txBox="1"/>
          <p:nvPr/>
        </p:nvSpPr>
        <p:spPr>
          <a:xfrm>
            <a:off x="263669" y="3842733"/>
            <a:ext cx="4824776" cy="2794950"/>
          </a:xfrm>
          <a:prstGeom prst="roundRect">
            <a:avLst>
              <a:gd name="adj" fmla="val 0"/>
            </a:avLst>
          </a:prstGeom>
          <a:solidFill>
            <a:srgbClr val="004156"/>
          </a:solidFill>
          <a:ln w="19050" cap="rnd">
            <a:noFill/>
            <a:round/>
          </a:ln>
        </p:spPr>
        <p:txBody>
          <a:bodyPr wrap="square" lIns="180000" tIns="180000" rIns="180000" bIns="180000" rtlCol="0" anchor="ctr" anchorCtr="0">
            <a:spAutoFit/>
          </a:bodyPr>
          <a:lstStyle/>
          <a:p>
            <a:pPr>
              <a:spcAft>
                <a:spcPts val="1800"/>
              </a:spcAft>
            </a:pPr>
            <a:r>
              <a:rPr lang="en-US" sz="1600" b="1">
                <a:solidFill>
                  <a:srgbClr val="FFFFFF"/>
                </a:solidFill>
                <a:latin typeface="Segoe UI"/>
                <a:cs typeface="Segoe UI"/>
              </a:rPr>
              <a:t>Example: Vivi wants to be a journalist.</a:t>
            </a:r>
            <a:endParaRPr lang="en-US" sz="1600" b="1">
              <a:ea typeface="Calibri"/>
              <a:cs typeface="Calibri"/>
            </a:endParaRPr>
          </a:p>
          <a:p>
            <a:pPr>
              <a:spcAft>
                <a:spcPts val="1800"/>
              </a:spcAft>
            </a:pPr>
            <a:r>
              <a:rPr lang="en-US" sz="1600" b="1">
                <a:solidFill>
                  <a:srgbClr val="FFFFFF"/>
                </a:solidFill>
                <a:latin typeface="Segoe UI"/>
                <a:cs typeface="Segoe UI"/>
              </a:rPr>
              <a:t>She is already good at writing but she needs to </a:t>
            </a:r>
            <a:r>
              <a:rPr lang="en-US" sz="1600" b="1" err="1">
                <a:solidFill>
                  <a:srgbClr val="FFFFFF"/>
                </a:solidFill>
                <a:latin typeface="Segoe UI"/>
                <a:cs typeface="Segoe UI"/>
              </a:rPr>
              <a:t>practise</a:t>
            </a:r>
            <a:r>
              <a:rPr lang="en-US" sz="1600" b="1">
                <a:solidFill>
                  <a:srgbClr val="FFFFFF"/>
                </a:solidFill>
                <a:latin typeface="Segoe UI"/>
                <a:cs typeface="Segoe UI"/>
              </a:rPr>
              <a:t> more, so she joins the school newspaper team and enters a youth writing competition. </a:t>
            </a:r>
            <a:endParaRPr lang="en-US" sz="1600" b="1">
              <a:solidFill>
                <a:srgbClr val="FFFFFF"/>
              </a:solidFill>
              <a:effectLst/>
              <a:latin typeface="Segoe UI"/>
              <a:cs typeface="Segoe UI"/>
            </a:endParaRPr>
          </a:p>
          <a:p>
            <a:pPr>
              <a:spcAft>
                <a:spcPts val="1800"/>
              </a:spcAft>
            </a:pPr>
            <a:r>
              <a:rPr lang="en-US" sz="1600" b="1">
                <a:solidFill>
                  <a:srgbClr val="FFFFFF"/>
                </a:solidFill>
                <a:latin typeface="Segoe UI"/>
                <a:cs typeface="Segoe UI"/>
              </a:rPr>
              <a:t>She is not very confident – so she volunteers at her local to help get her used </a:t>
            </a:r>
            <a:r>
              <a:rPr lang="en-US" sz="1600" b="1">
                <a:solidFill>
                  <a:srgbClr val="FFFFFF"/>
                </a:solidFill>
                <a:effectLst/>
                <a:latin typeface="Segoe UI"/>
                <a:cs typeface="Segoe UI"/>
              </a:rPr>
              <a:t>to </a:t>
            </a:r>
            <a:r>
              <a:rPr lang="en-US" sz="1600" b="1">
                <a:solidFill>
                  <a:srgbClr val="FFFFFF"/>
                </a:solidFill>
                <a:latin typeface="Segoe UI"/>
                <a:cs typeface="Segoe UI"/>
              </a:rPr>
              <a:t>talking to people.</a:t>
            </a:r>
            <a:endParaRPr lang="en-GB" sz="1600" b="1">
              <a:solidFill>
                <a:srgbClr val="FFFFFF"/>
              </a:solidFill>
              <a:ea typeface="Calibri" panose="020F0502020204030204"/>
              <a:cs typeface="Calibri" panose="020F0502020204030204"/>
            </a:endParaRPr>
          </a:p>
        </p:txBody>
      </p:sp>
      <p:pic>
        <p:nvPicPr>
          <p:cNvPr id="2" name="Picture 1" descr="A blue and white graphic design&#10;&#10;Description automatically generated">
            <a:extLst>
              <a:ext uri="{FF2B5EF4-FFF2-40B4-BE49-F238E27FC236}">
                <a16:creationId xmlns:a16="http://schemas.microsoft.com/office/drawing/2014/main" id="{E3EC1401-6E45-2A60-DB34-9F60F9CCEF12}"/>
              </a:ext>
            </a:extLst>
          </p:cNvPr>
          <p:cNvPicPr>
            <a:picLocks noChangeAspect="1"/>
          </p:cNvPicPr>
          <p:nvPr/>
        </p:nvPicPr>
        <p:blipFill>
          <a:blip r:embed="rId4"/>
          <a:stretch>
            <a:fillRect/>
          </a:stretch>
        </p:blipFill>
        <p:spPr>
          <a:xfrm rot="480000">
            <a:off x="5480264" y="1406690"/>
            <a:ext cx="6600643" cy="3592928"/>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62B9CA5A-F5EE-F132-BC68-B617C2399270}"/>
              </a:ext>
            </a:extLst>
          </p:cNvPr>
          <p:cNvSpPr txBox="1"/>
          <p:nvPr/>
        </p:nvSpPr>
        <p:spPr>
          <a:xfrm>
            <a:off x="263669" y="1956659"/>
            <a:ext cx="4824776" cy="1862048"/>
          </a:xfrm>
          <a:prstGeom prst="rect">
            <a:avLst/>
          </a:prstGeom>
          <a:noFill/>
        </p:spPr>
        <p:txBody>
          <a:bodyPr wrap="square" rtlCol="0">
            <a:spAutoFit/>
          </a:bodyPr>
          <a:lstStyle/>
          <a:p>
            <a:pPr marL="342900" indent="-342900">
              <a:spcBef>
                <a:spcPts val="0"/>
              </a:spcBef>
              <a:spcAft>
                <a:spcPts val="1800"/>
              </a:spcAft>
              <a:buFont typeface="Arial" panose="020B0604020202020204" pitchFamily="34" charset="0"/>
              <a:buChar char="•"/>
            </a:pPr>
            <a:r>
              <a:rPr lang="en-US" sz="2000"/>
              <a:t>What could they do to make their strengths even stronger?</a:t>
            </a:r>
          </a:p>
          <a:p>
            <a:pPr marL="342900" indent="-342900">
              <a:spcBef>
                <a:spcPts val="0"/>
              </a:spcBef>
              <a:spcAft>
                <a:spcPts val="1800"/>
              </a:spcAft>
              <a:buFont typeface="Arial" panose="020B0604020202020204" pitchFamily="34" charset="0"/>
              <a:buChar char="•"/>
            </a:pPr>
            <a:r>
              <a:rPr lang="en-US" sz="2000"/>
              <a:t>Do they have any weaknesses that might stand in their way? What could they do to help?</a:t>
            </a:r>
          </a:p>
        </p:txBody>
      </p:sp>
    </p:spTree>
    <p:extLst>
      <p:ext uri="{BB962C8B-B14F-4D97-AF65-F5344CB8AC3E}">
        <p14:creationId xmlns:p14="http://schemas.microsoft.com/office/powerpoint/2010/main" val="21263178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A4416D-5700-F857-6B60-9B0476FDA528}"/>
              </a:ext>
            </a:extLst>
          </p:cNvPr>
          <p:cNvSpPr/>
          <p:nvPr/>
        </p:nvSpPr>
        <p:spPr>
          <a:xfrm>
            <a:off x="6304715" y="0"/>
            <a:ext cx="5896263" cy="6858000"/>
          </a:xfrm>
          <a:prstGeom prst="rect">
            <a:avLst/>
          </a:prstGeom>
          <a:gradFill>
            <a:gsLst>
              <a:gs pos="100000">
                <a:srgbClr val="B061F2"/>
              </a:gs>
              <a:gs pos="0">
                <a:srgbClr val="00D3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D58BDA3-572D-D9D5-DF55-818CD1E5EEC8}"/>
              </a:ext>
            </a:extLst>
          </p:cNvPr>
          <p:cNvSpPr>
            <a:spLocks noGrp="1"/>
          </p:cNvSpPr>
          <p:nvPr>
            <p:ph type="body" sz="quarter" idx="19"/>
          </p:nvPr>
        </p:nvSpPr>
        <p:spPr>
          <a:xfrm>
            <a:off x="442658" y="463254"/>
            <a:ext cx="4869057" cy="641841"/>
          </a:xfrm>
        </p:spPr>
        <p:txBody>
          <a:bodyPr anchor="t"/>
          <a:lstStyle/>
          <a:p>
            <a:r>
              <a:rPr lang="en-US">
                <a:latin typeface="Segoe UI"/>
                <a:ea typeface="Calibri Light"/>
                <a:cs typeface="Segoe UI"/>
              </a:rPr>
              <a:t>Welcome to career top trumps!</a:t>
            </a:r>
            <a:endParaRPr lang="en-US" b="0">
              <a:latin typeface="Segoe UI"/>
              <a:ea typeface="Calibri Light"/>
              <a:cs typeface="Segoe UI"/>
            </a:endParaRPr>
          </a:p>
          <a:p>
            <a:endParaRPr lang="en-US">
              <a:ea typeface="Calibri Light"/>
              <a:cs typeface="Calibri Light"/>
            </a:endParaRPr>
          </a:p>
        </p:txBody>
      </p:sp>
      <p:pic>
        <p:nvPicPr>
          <p:cNvPr id="36" name="Graphic 2">
            <a:extLst>
              <a:ext uri="{FF2B5EF4-FFF2-40B4-BE49-F238E27FC236}">
                <a16:creationId xmlns:a16="http://schemas.microsoft.com/office/drawing/2014/main" id="{817AD8B2-7D6C-5471-F5F5-26F1A6CDC9FA}"/>
              </a:ext>
            </a:extLst>
          </p:cNvPr>
          <p:cNvPicPr>
            <a:picLocks noChangeAspect="1"/>
          </p:cNvPicPr>
          <p:nvPr/>
        </p:nvPicPr>
        <p:blipFill>
          <a:blip r:embed="rId4"/>
          <a:srcRect/>
          <a:stretch/>
        </p:blipFill>
        <p:spPr>
          <a:xfrm>
            <a:off x="9994007" y="6406306"/>
            <a:ext cx="1932892" cy="179004"/>
          </a:xfrm>
          <a:prstGeom prst="rect">
            <a:avLst/>
          </a:prstGeom>
        </p:spPr>
      </p:pic>
      <p:sp>
        <p:nvSpPr>
          <p:cNvPr id="6" name="Content Placeholder 5">
            <a:extLst>
              <a:ext uri="{FF2B5EF4-FFF2-40B4-BE49-F238E27FC236}">
                <a16:creationId xmlns:a16="http://schemas.microsoft.com/office/drawing/2014/main" id="{C17E9B64-2FA9-F37D-B627-E72B96D52B12}"/>
              </a:ext>
            </a:extLst>
          </p:cNvPr>
          <p:cNvSpPr>
            <a:spLocks noGrp="1"/>
          </p:cNvSpPr>
          <p:nvPr>
            <p:ph idx="21"/>
          </p:nvPr>
        </p:nvSpPr>
        <p:spPr>
          <a:xfrm>
            <a:off x="342015" y="1856141"/>
            <a:ext cx="4353971" cy="4326604"/>
          </a:xfrm>
        </p:spPr>
        <p:txBody>
          <a:bodyPr vert="horz" lIns="91440" tIns="45720" rIns="91440" bIns="45720" numCol="1" spcCol="540000" rtlCol="0" anchor="t">
            <a:noAutofit/>
          </a:bodyPr>
          <a:lstStyle/>
          <a:p>
            <a:pPr marL="342900" indent="-342900">
              <a:spcBef>
                <a:spcPts val="0"/>
              </a:spcBef>
              <a:spcAft>
                <a:spcPts val="1800"/>
              </a:spcAft>
              <a:buFont typeface="Arial" panose="020B0604020202020204" pitchFamily="34" charset="0"/>
              <a:buChar char="•"/>
            </a:pPr>
            <a:r>
              <a:rPr lang="en-US" sz="1800">
                <a:latin typeface="Segoe UI"/>
                <a:cs typeface="Segoe UI"/>
              </a:rPr>
              <a:t>It’s time to find the perfect career </a:t>
            </a:r>
            <a:br>
              <a:rPr lang="en-US" sz="1800">
                <a:latin typeface="Segoe UI"/>
                <a:cs typeface="Segoe UI"/>
              </a:rPr>
            </a:br>
            <a:r>
              <a:rPr lang="en-US" sz="1800">
                <a:latin typeface="Segoe UI"/>
                <a:cs typeface="Segoe UI"/>
              </a:rPr>
              <a:t>for your character.</a:t>
            </a:r>
          </a:p>
          <a:p>
            <a:pPr marL="342900" indent="-342900">
              <a:spcBef>
                <a:spcPts val="0"/>
              </a:spcBef>
              <a:spcAft>
                <a:spcPts val="1800"/>
              </a:spcAft>
              <a:buFont typeface="Arial" panose="020B0604020202020204" pitchFamily="34" charset="0"/>
              <a:buChar char="•"/>
            </a:pPr>
            <a:r>
              <a:rPr lang="en-US" sz="1800">
                <a:latin typeface="Segoe UI"/>
                <a:cs typeface="Segoe UI"/>
              </a:rPr>
              <a:t>Complete a top trumps card for them!</a:t>
            </a:r>
          </a:p>
          <a:p>
            <a:pPr marL="342900" indent="-342900">
              <a:spcBef>
                <a:spcPts val="0"/>
              </a:spcBef>
              <a:spcAft>
                <a:spcPts val="1800"/>
              </a:spcAft>
              <a:buFont typeface="Arial" panose="020B0604020202020204" pitchFamily="34" charset="0"/>
              <a:buChar char="•"/>
            </a:pPr>
            <a:r>
              <a:rPr lang="en-US" sz="1800">
                <a:latin typeface="Segoe UI"/>
                <a:cs typeface="Segoe UI"/>
              </a:rPr>
              <a:t>Note down their values in the space at the top. </a:t>
            </a:r>
          </a:p>
          <a:p>
            <a:pPr marL="342900" indent="-342900">
              <a:spcBef>
                <a:spcPts val="0"/>
              </a:spcBef>
              <a:spcAft>
                <a:spcPts val="1800"/>
              </a:spcAft>
              <a:buFont typeface="Arial" panose="020B0604020202020204" pitchFamily="34" charset="0"/>
              <a:buChar char="•"/>
            </a:pPr>
            <a:r>
              <a:rPr lang="en-US" sz="1800">
                <a:latin typeface="Segoe UI"/>
                <a:cs typeface="Segoe UI"/>
              </a:rPr>
              <a:t>Then score them out of 10 on </a:t>
            </a:r>
            <a:br>
              <a:rPr lang="en-US" sz="1800">
                <a:latin typeface="Segoe UI"/>
                <a:cs typeface="Segoe UI"/>
              </a:rPr>
            </a:br>
            <a:r>
              <a:rPr lang="en-US" sz="1800">
                <a:latin typeface="Segoe UI"/>
                <a:cs typeface="Segoe UI"/>
              </a:rPr>
              <a:t>five key employability skills. </a:t>
            </a:r>
          </a:p>
          <a:p>
            <a:pPr>
              <a:spcBef>
                <a:spcPts val="0"/>
              </a:spcBef>
              <a:spcAft>
                <a:spcPts val="1800"/>
              </a:spcAft>
            </a:pPr>
            <a:endParaRPr lang="en-US" sz="1800"/>
          </a:p>
        </p:txBody>
      </p:sp>
      <p:pic>
        <p:nvPicPr>
          <p:cNvPr id="7" name="Picture 6" descr="A screenshot of a cell phone&#10;&#10;Description automatically generated">
            <a:extLst>
              <a:ext uri="{FF2B5EF4-FFF2-40B4-BE49-F238E27FC236}">
                <a16:creationId xmlns:a16="http://schemas.microsoft.com/office/drawing/2014/main" id="{1B7F6EE7-A879-002A-D5A8-40208C4FA7E4}"/>
              </a:ext>
            </a:extLst>
          </p:cNvPr>
          <p:cNvPicPr>
            <a:picLocks noChangeAspect="1"/>
          </p:cNvPicPr>
          <p:nvPr/>
        </p:nvPicPr>
        <p:blipFill>
          <a:blip r:embed="rId5"/>
          <a:srcRect/>
          <a:stretch/>
        </p:blipFill>
        <p:spPr>
          <a:xfrm rot="20100000">
            <a:off x="5407513" y="893739"/>
            <a:ext cx="3139642" cy="4454411"/>
          </a:xfrm>
          <a:prstGeom prst="rect">
            <a:avLst/>
          </a:prstGeom>
          <a:effectLst>
            <a:outerShdw blurRad="127000" algn="ctr" rotWithShape="0">
              <a:srgbClr val="004156">
                <a:alpha val="40000"/>
              </a:srgbClr>
            </a:outerShdw>
          </a:effectLst>
        </p:spPr>
      </p:pic>
      <p:pic>
        <p:nvPicPr>
          <p:cNvPr id="3" name="Picture 2" descr="A screenshot of a cell phone&#10;&#10;Description automatically generated">
            <a:extLst>
              <a:ext uri="{FF2B5EF4-FFF2-40B4-BE49-F238E27FC236}">
                <a16:creationId xmlns:a16="http://schemas.microsoft.com/office/drawing/2014/main" id="{68365A92-98CE-BB5B-C284-EA315581F497}"/>
              </a:ext>
            </a:extLst>
          </p:cNvPr>
          <p:cNvPicPr>
            <a:picLocks noChangeAspect="1"/>
          </p:cNvPicPr>
          <p:nvPr/>
        </p:nvPicPr>
        <p:blipFill>
          <a:blip r:embed="rId5"/>
          <a:srcRect/>
          <a:stretch/>
        </p:blipFill>
        <p:spPr>
          <a:xfrm rot="21000000">
            <a:off x="6972409" y="1058785"/>
            <a:ext cx="3139642" cy="4454411"/>
          </a:xfrm>
          <a:prstGeom prst="rect">
            <a:avLst/>
          </a:prstGeom>
          <a:effectLst>
            <a:outerShdw blurRad="127000" algn="ctr" rotWithShape="0">
              <a:srgbClr val="004156">
                <a:alpha val="40000"/>
              </a:srgbClr>
            </a:outerShdw>
          </a:effectLst>
        </p:spPr>
      </p:pic>
      <p:pic>
        <p:nvPicPr>
          <p:cNvPr id="4" name="Picture 3">
            <a:extLst>
              <a:ext uri="{FF2B5EF4-FFF2-40B4-BE49-F238E27FC236}">
                <a16:creationId xmlns:a16="http://schemas.microsoft.com/office/drawing/2014/main" id="{8A4F340B-768F-DDBE-D9C7-1F53C4612311}"/>
              </a:ext>
            </a:extLst>
          </p:cNvPr>
          <p:cNvPicPr>
            <a:picLocks noChangeAspect="1"/>
          </p:cNvPicPr>
          <p:nvPr/>
        </p:nvPicPr>
        <p:blipFill>
          <a:blip r:embed="rId5"/>
          <a:srcRect/>
          <a:stretch/>
        </p:blipFill>
        <p:spPr>
          <a:xfrm rot="300000">
            <a:off x="8463093" y="1542029"/>
            <a:ext cx="3139642" cy="4454411"/>
          </a:xfrm>
          <a:prstGeom prst="rect">
            <a:avLst/>
          </a:prstGeom>
          <a:effectLst>
            <a:outerShdw blurRad="127000" algn="ctr" rotWithShape="0">
              <a:srgbClr val="004156">
                <a:alpha val="40000"/>
              </a:srgbClr>
            </a:outerShdw>
          </a:effectLst>
        </p:spPr>
      </p:pic>
    </p:spTree>
    <p:extLst>
      <p:ext uri="{BB962C8B-B14F-4D97-AF65-F5344CB8AC3E}">
        <p14:creationId xmlns:p14="http://schemas.microsoft.com/office/powerpoint/2010/main" val="1088619152"/>
      </p:ext>
    </p:extLst>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73968828-B13D-DD84-E54C-8F4E0BC546EC}"/>
              </a:ext>
            </a:extLst>
          </p:cNvPr>
          <p:cNvSpPr/>
          <p:nvPr/>
        </p:nvSpPr>
        <p:spPr>
          <a:xfrm>
            <a:off x="6095999" y="0"/>
            <a:ext cx="6096001" cy="6858000"/>
          </a:xfrm>
          <a:prstGeom prst="rect">
            <a:avLst/>
          </a:prstGeom>
          <a:gradFill>
            <a:gsLst>
              <a:gs pos="100000">
                <a:srgbClr val="B061F2"/>
              </a:gs>
              <a:gs pos="0">
                <a:srgbClr val="00D3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D58BDA3-572D-D9D5-DF55-818CD1E5EEC8}"/>
              </a:ext>
            </a:extLst>
          </p:cNvPr>
          <p:cNvSpPr>
            <a:spLocks noGrp="1"/>
          </p:cNvSpPr>
          <p:nvPr>
            <p:ph type="body" sz="quarter" idx="19"/>
          </p:nvPr>
        </p:nvSpPr>
        <p:spPr>
          <a:xfrm>
            <a:off x="442658" y="463254"/>
            <a:ext cx="4969698" cy="584332"/>
          </a:xfrm>
        </p:spPr>
        <p:txBody>
          <a:bodyPr anchor="t"/>
          <a:lstStyle/>
          <a:p>
            <a:r>
              <a:rPr lang="en-US">
                <a:latin typeface="Segoe UI"/>
                <a:ea typeface="Calibri Light"/>
                <a:cs typeface="Calibri Light"/>
              </a:rPr>
              <a:t>Welcome to career top trumps!</a:t>
            </a:r>
            <a:endParaRPr lang="en-US">
              <a:latin typeface="Segoe UI"/>
            </a:endParaRPr>
          </a:p>
        </p:txBody>
      </p:sp>
      <p:sp>
        <p:nvSpPr>
          <p:cNvPr id="4" name="TextBox 3">
            <a:extLst>
              <a:ext uri="{FF2B5EF4-FFF2-40B4-BE49-F238E27FC236}">
                <a16:creationId xmlns:a16="http://schemas.microsoft.com/office/drawing/2014/main" id="{FF9301C8-6566-2DB8-B03F-20C6E180ADA2}"/>
              </a:ext>
            </a:extLst>
          </p:cNvPr>
          <p:cNvSpPr txBox="1"/>
          <p:nvPr/>
        </p:nvSpPr>
        <p:spPr>
          <a:xfrm>
            <a:off x="542702" y="2231873"/>
            <a:ext cx="2268231" cy="1771138"/>
          </a:xfrm>
          <a:prstGeom prst="roundRect">
            <a:avLst>
              <a:gd name="adj" fmla="val 0"/>
            </a:avLst>
          </a:prstGeom>
          <a:solidFill>
            <a:srgbClr val="F5F5F5"/>
          </a:solidFill>
          <a:ln w="19050" cap="rnd">
            <a:noFill/>
            <a:round/>
          </a:ln>
        </p:spPr>
        <p:txBody>
          <a:bodyPr wrap="square" lIns="180000" tIns="180000" rIns="180000" bIns="180000" rtlCol="0" anchor="t" anchorCtr="0">
            <a:noAutofit/>
          </a:bodyPr>
          <a:lstStyle/>
          <a:p>
            <a:pPr marL="12700" lvl="2" algn="ctr">
              <a:spcAft>
                <a:spcPts val="1650"/>
              </a:spcAft>
            </a:pPr>
            <a:r>
              <a:rPr lang="en-GB">
                <a:latin typeface="Segoe UI"/>
                <a:cs typeface="Segoe UI"/>
              </a:rPr>
              <a:t>                      </a:t>
            </a:r>
          </a:p>
          <a:p>
            <a:pPr marL="12700" lvl="2" algn="ctr">
              <a:spcAft>
                <a:spcPts val="1650"/>
              </a:spcAft>
            </a:pPr>
            <a:r>
              <a:rPr lang="en-GB">
                <a:latin typeface="Segoe UI"/>
                <a:cs typeface="Segoe UI"/>
              </a:rPr>
              <a:t>Look at your top trumps cards </a:t>
            </a:r>
            <a:endParaRPr lang="en-GB">
              <a:effectLst/>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C1FAD6CE-3C28-A854-9FBE-F4986F592CC4}"/>
              </a:ext>
            </a:extLst>
          </p:cNvPr>
          <p:cNvSpPr txBox="1"/>
          <p:nvPr/>
        </p:nvSpPr>
        <p:spPr>
          <a:xfrm>
            <a:off x="3144862" y="2231873"/>
            <a:ext cx="2268231" cy="1771138"/>
          </a:xfrm>
          <a:prstGeom prst="roundRect">
            <a:avLst>
              <a:gd name="adj" fmla="val 0"/>
            </a:avLst>
          </a:prstGeom>
          <a:solidFill>
            <a:srgbClr val="F5F5F5"/>
          </a:solidFill>
          <a:ln w="19050" cap="rnd">
            <a:noFill/>
            <a:round/>
          </a:ln>
        </p:spPr>
        <p:txBody>
          <a:bodyPr wrap="square" lIns="180000" tIns="180000" rIns="180000" bIns="180000" rtlCol="0" anchor="t" anchorCtr="0">
            <a:noAutofit/>
          </a:bodyPr>
          <a:lstStyle/>
          <a:p>
            <a:pPr marL="12700" lvl="2" algn="ctr">
              <a:spcAft>
                <a:spcPts val="1650"/>
              </a:spcAft>
            </a:pPr>
            <a:br>
              <a:rPr lang="en-GB">
                <a:latin typeface="Segoe UI" panose="020B0502040204020203" pitchFamily="34" charset="0"/>
                <a:cs typeface="Segoe UI" panose="020B0502040204020203" pitchFamily="34" charset="0"/>
              </a:rPr>
            </a:br>
            <a:r>
              <a:rPr lang="en-GB">
                <a:solidFill>
                  <a:srgbClr val="004156"/>
                </a:solidFill>
                <a:latin typeface="Segoe UI"/>
                <a:cs typeface="Segoe UI"/>
              </a:rPr>
              <a:t>Match each character to one of the careers cards</a:t>
            </a:r>
            <a:endParaRPr lang="en-GB">
              <a:solidFill>
                <a:srgbClr val="004156"/>
              </a:solidFill>
              <a:effectLst/>
              <a:latin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25BCA990-CE08-ED38-599E-F8FEE88E2D2F}"/>
              </a:ext>
            </a:extLst>
          </p:cNvPr>
          <p:cNvSpPr txBox="1"/>
          <p:nvPr/>
        </p:nvSpPr>
        <p:spPr>
          <a:xfrm>
            <a:off x="542702" y="4304405"/>
            <a:ext cx="4870391" cy="1748510"/>
          </a:xfrm>
          <a:prstGeom prst="roundRect">
            <a:avLst>
              <a:gd name="adj" fmla="val 0"/>
            </a:avLst>
          </a:prstGeom>
          <a:solidFill>
            <a:srgbClr val="F5F5F5"/>
          </a:solidFill>
          <a:ln w="19050" cap="rnd">
            <a:noFill/>
            <a:round/>
          </a:ln>
        </p:spPr>
        <p:txBody>
          <a:bodyPr wrap="square" lIns="180000" tIns="180000" rIns="180000" bIns="180000" rtlCol="0" anchor="t" anchorCtr="0">
            <a:spAutoFit/>
          </a:bodyPr>
          <a:lstStyle/>
          <a:p>
            <a:br>
              <a:rPr lang="en-GB" sz="1800">
                <a:latin typeface="Calibri"/>
                <a:ea typeface="Calibri"/>
                <a:cs typeface="Calibri"/>
              </a:rPr>
            </a:br>
            <a:r>
              <a:rPr lang="en-GB" sz="1800">
                <a:latin typeface="Calibri"/>
                <a:ea typeface="Calibri"/>
                <a:cs typeface="Calibri"/>
              </a:rPr>
              <a:t>Explain to </a:t>
            </a:r>
            <a:r>
              <a:rPr lang="en-GB">
                <a:latin typeface="Calibri"/>
                <a:ea typeface="Calibri"/>
                <a:cs typeface="Calibri"/>
              </a:rPr>
              <a:t>the group why you thought they might be suited to the job and why they would be good at it</a:t>
            </a:r>
            <a:endParaRPr lang="en-US"/>
          </a:p>
          <a:p>
            <a:pPr marL="285750" indent="-285750">
              <a:buFont typeface="Arial" panose="020B0604020202020204" pitchFamily="34" charset="0"/>
              <a:buChar char="•"/>
            </a:pPr>
            <a:endParaRPr lang="en-GB" sz="1800">
              <a:latin typeface="Calibri"/>
              <a:ea typeface="Calibri"/>
              <a:cs typeface="Calibri"/>
            </a:endParaRPr>
          </a:p>
        </p:txBody>
      </p:sp>
      <p:sp>
        <p:nvSpPr>
          <p:cNvPr id="10" name="Oval 9">
            <a:extLst>
              <a:ext uri="{FF2B5EF4-FFF2-40B4-BE49-F238E27FC236}">
                <a16:creationId xmlns:a16="http://schemas.microsoft.com/office/drawing/2014/main" id="{A90E5757-08C6-39E1-4471-2CC2293DA196}"/>
              </a:ext>
            </a:extLst>
          </p:cNvPr>
          <p:cNvSpPr/>
          <p:nvPr/>
        </p:nvSpPr>
        <p:spPr>
          <a:xfrm>
            <a:off x="1387366" y="1951726"/>
            <a:ext cx="578069" cy="578069"/>
          </a:xfrm>
          <a:prstGeom prst="ellipse">
            <a:avLst/>
          </a:prstGeom>
          <a:solidFill>
            <a:srgbClr val="0041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00D3FF"/>
                </a:solidFill>
              </a:rPr>
              <a:t>1</a:t>
            </a:r>
          </a:p>
        </p:txBody>
      </p:sp>
      <p:sp>
        <p:nvSpPr>
          <p:cNvPr id="11" name="Oval 10">
            <a:extLst>
              <a:ext uri="{FF2B5EF4-FFF2-40B4-BE49-F238E27FC236}">
                <a16:creationId xmlns:a16="http://schemas.microsoft.com/office/drawing/2014/main" id="{4EB763E6-3390-E329-B57D-032412CE2344}"/>
              </a:ext>
            </a:extLst>
          </p:cNvPr>
          <p:cNvSpPr/>
          <p:nvPr/>
        </p:nvSpPr>
        <p:spPr>
          <a:xfrm>
            <a:off x="3989942" y="1942838"/>
            <a:ext cx="578069" cy="578069"/>
          </a:xfrm>
          <a:prstGeom prst="ellipse">
            <a:avLst/>
          </a:prstGeom>
          <a:solidFill>
            <a:srgbClr val="0041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00D3FF"/>
                </a:solidFill>
              </a:rPr>
              <a:t>2</a:t>
            </a:r>
          </a:p>
        </p:txBody>
      </p:sp>
      <p:sp>
        <p:nvSpPr>
          <p:cNvPr id="12" name="Oval 11">
            <a:extLst>
              <a:ext uri="{FF2B5EF4-FFF2-40B4-BE49-F238E27FC236}">
                <a16:creationId xmlns:a16="http://schemas.microsoft.com/office/drawing/2014/main" id="{709C46EA-E039-9F9D-7879-4E41A2D14E58}"/>
              </a:ext>
            </a:extLst>
          </p:cNvPr>
          <p:cNvSpPr/>
          <p:nvPr/>
        </p:nvSpPr>
        <p:spPr>
          <a:xfrm>
            <a:off x="2686659" y="4015370"/>
            <a:ext cx="578069" cy="578069"/>
          </a:xfrm>
          <a:prstGeom prst="ellipse">
            <a:avLst/>
          </a:prstGeom>
          <a:solidFill>
            <a:srgbClr val="0041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00D3FF"/>
                </a:solidFill>
              </a:rPr>
              <a:t>3</a:t>
            </a:r>
          </a:p>
        </p:txBody>
      </p:sp>
      <p:pic>
        <p:nvPicPr>
          <p:cNvPr id="24" name="Picture 23">
            <a:extLst>
              <a:ext uri="{FF2B5EF4-FFF2-40B4-BE49-F238E27FC236}">
                <a16:creationId xmlns:a16="http://schemas.microsoft.com/office/drawing/2014/main" id="{747318D9-24D1-0CED-ED06-74012809505A}"/>
              </a:ext>
            </a:extLst>
          </p:cNvPr>
          <p:cNvPicPr>
            <a:picLocks noChangeAspect="1"/>
          </p:cNvPicPr>
          <p:nvPr/>
        </p:nvPicPr>
        <p:blipFill>
          <a:blip r:embed="rId4"/>
          <a:srcRect/>
          <a:stretch/>
        </p:blipFill>
        <p:spPr>
          <a:xfrm rot="21300000">
            <a:off x="6601718" y="880375"/>
            <a:ext cx="1670290" cy="2369747"/>
          </a:xfrm>
          <a:prstGeom prst="rect">
            <a:avLst/>
          </a:prstGeom>
          <a:effectLst>
            <a:outerShdw blurRad="127000" algn="ctr" rotWithShape="0">
              <a:srgbClr val="004156">
                <a:alpha val="40000"/>
              </a:srgbClr>
            </a:outerShdw>
          </a:effectLst>
        </p:spPr>
      </p:pic>
      <p:pic>
        <p:nvPicPr>
          <p:cNvPr id="36" name="Graphic 2">
            <a:extLst>
              <a:ext uri="{FF2B5EF4-FFF2-40B4-BE49-F238E27FC236}">
                <a16:creationId xmlns:a16="http://schemas.microsoft.com/office/drawing/2014/main" id="{817AD8B2-7D6C-5471-F5F5-26F1A6CDC9FA}"/>
              </a:ext>
            </a:extLst>
          </p:cNvPr>
          <p:cNvPicPr>
            <a:picLocks noChangeAspect="1"/>
          </p:cNvPicPr>
          <p:nvPr/>
        </p:nvPicPr>
        <p:blipFill>
          <a:blip r:embed="rId5"/>
          <a:srcRect/>
          <a:stretch/>
        </p:blipFill>
        <p:spPr>
          <a:xfrm>
            <a:off x="9994007" y="6406306"/>
            <a:ext cx="1932892" cy="179004"/>
          </a:xfrm>
          <a:prstGeom prst="rect">
            <a:avLst/>
          </a:prstGeom>
        </p:spPr>
      </p:pic>
      <p:pic>
        <p:nvPicPr>
          <p:cNvPr id="3" name="Picture 2">
            <a:extLst>
              <a:ext uri="{FF2B5EF4-FFF2-40B4-BE49-F238E27FC236}">
                <a16:creationId xmlns:a16="http://schemas.microsoft.com/office/drawing/2014/main" id="{8EFB7AF1-EEEB-B32C-8061-FE52AF65C205}"/>
              </a:ext>
            </a:extLst>
          </p:cNvPr>
          <p:cNvPicPr>
            <a:picLocks noChangeAspect="1"/>
          </p:cNvPicPr>
          <p:nvPr/>
        </p:nvPicPr>
        <p:blipFill>
          <a:blip r:embed="rId6"/>
          <a:stretch>
            <a:fillRect/>
          </a:stretch>
        </p:blipFill>
        <p:spPr>
          <a:xfrm rot="581944">
            <a:off x="8669412" y="2184329"/>
            <a:ext cx="2648086" cy="3753043"/>
          </a:xfrm>
          <a:prstGeom prst="rect">
            <a:avLst/>
          </a:prstGeom>
          <a:effectLst>
            <a:outerShdw blurRad="127000" algn="ctr" rotWithShape="0">
              <a:srgbClr val="004156">
                <a:alpha val="40000"/>
              </a:srgbClr>
            </a:outerShdw>
          </a:effectLst>
        </p:spPr>
      </p:pic>
    </p:spTree>
    <p:extLst>
      <p:ext uri="{BB962C8B-B14F-4D97-AF65-F5344CB8AC3E}">
        <p14:creationId xmlns:p14="http://schemas.microsoft.com/office/powerpoint/2010/main" val="2420254128"/>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58BDA3-572D-D9D5-DF55-818CD1E5EEC8}"/>
              </a:ext>
            </a:extLst>
          </p:cNvPr>
          <p:cNvSpPr>
            <a:spLocks noGrp="1"/>
          </p:cNvSpPr>
          <p:nvPr>
            <p:ph type="body" sz="quarter" idx="19"/>
          </p:nvPr>
        </p:nvSpPr>
        <p:spPr>
          <a:xfrm>
            <a:off x="442658" y="463254"/>
            <a:ext cx="7672641" cy="598709"/>
          </a:xfrm>
        </p:spPr>
        <p:txBody>
          <a:bodyPr anchor="t"/>
          <a:lstStyle/>
          <a:p>
            <a:r>
              <a:rPr lang="en-US">
                <a:latin typeface="Segoe UI"/>
                <a:cs typeface="Calibri Light"/>
              </a:rPr>
              <a:t>Make your own</a:t>
            </a:r>
          </a:p>
          <a:p>
            <a:r>
              <a:rPr lang="en-US">
                <a:latin typeface="Segoe UI"/>
                <a:cs typeface="Calibri Light"/>
              </a:rPr>
              <a:t>top trump card</a:t>
            </a:r>
            <a:endParaRPr lang="en-US">
              <a:latin typeface="Segoe UI"/>
            </a:endParaRPr>
          </a:p>
        </p:txBody>
      </p:sp>
      <p:grpSp>
        <p:nvGrpSpPr>
          <p:cNvPr id="2" name="Group 1">
            <a:extLst>
              <a:ext uri="{FF2B5EF4-FFF2-40B4-BE49-F238E27FC236}">
                <a16:creationId xmlns:a16="http://schemas.microsoft.com/office/drawing/2014/main" id="{DE1105B1-22A3-B5BF-06BA-4B39785D838C}"/>
              </a:ext>
            </a:extLst>
          </p:cNvPr>
          <p:cNvGrpSpPr/>
          <p:nvPr/>
        </p:nvGrpSpPr>
        <p:grpSpPr>
          <a:xfrm>
            <a:off x="4554730" y="0"/>
            <a:ext cx="4829415" cy="6858000"/>
            <a:chOff x="3681292" y="0"/>
            <a:chExt cx="4829415" cy="6858000"/>
          </a:xfrm>
        </p:grpSpPr>
        <p:pic>
          <p:nvPicPr>
            <p:cNvPr id="3" name="Picture 2">
              <a:extLst>
                <a:ext uri="{FF2B5EF4-FFF2-40B4-BE49-F238E27FC236}">
                  <a16:creationId xmlns:a16="http://schemas.microsoft.com/office/drawing/2014/main" id="{7C279CE8-D409-A621-0C5F-A1FB28B3F1C5}"/>
                </a:ext>
              </a:extLst>
            </p:cNvPr>
            <p:cNvPicPr>
              <a:picLocks noChangeAspect="1"/>
            </p:cNvPicPr>
            <p:nvPr/>
          </p:nvPicPr>
          <p:blipFill>
            <a:blip r:embed="rId4"/>
            <a:srcRect/>
            <a:stretch/>
          </p:blipFill>
          <p:spPr>
            <a:xfrm>
              <a:off x="3681292" y="3099"/>
              <a:ext cx="4829415" cy="6851801"/>
            </a:xfrm>
            <a:prstGeom prst="rect">
              <a:avLst/>
            </a:prstGeom>
          </p:spPr>
        </p:pic>
        <p:cxnSp>
          <p:nvCxnSpPr>
            <p:cNvPr id="4" name="Straight Connector 3">
              <a:extLst>
                <a:ext uri="{FF2B5EF4-FFF2-40B4-BE49-F238E27FC236}">
                  <a16:creationId xmlns:a16="http://schemas.microsoft.com/office/drawing/2014/main" id="{7CBA53FD-3317-2D73-0099-365A5252462B}"/>
                </a:ext>
              </a:extLst>
            </p:cNvPr>
            <p:cNvCxnSpPr/>
            <p:nvPr/>
          </p:nvCxnSpPr>
          <p:spPr>
            <a:xfrm>
              <a:off x="3695147" y="0"/>
              <a:ext cx="0" cy="6858000"/>
            </a:xfrm>
            <a:prstGeom prst="line">
              <a:avLst/>
            </a:prstGeom>
            <a:ln w="12700">
              <a:solidFill>
                <a:srgbClr val="004156"/>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D84FDFF-6C75-BB25-35B1-5602DAF72032}"/>
                </a:ext>
              </a:extLst>
            </p:cNvPr>
            <p:cNvCxnSpPr/>
            <p:nvPr/>
          </p:nvCxnSpPr>
          <p:spPr>
            <a:xfrm>
              <a:off x="8510707" y="0"/>
              <a:ext cx="0" cy="6858000"/>
            </a:xfrm>
            <a:prstGeom prst="line">
              <a:avLst/>
            </a:prstGeom>
            <a:ln w="12700">
              <a:solidFill>
                <a:srgbClr val="004156"/>
              </a:solidFill>
              <a:prstDash val="dash"/>
            </a:ln>
          </p:spPr>
          <p:style>
            <a:lnRef idx="1">
              <a:schemeClr val="accent1"/>
            </a:lnRef>
            <a:fillRef idx="0">
              <a:schemeClr val="accent1"/>
            </a:fillRef>
            <a:effectRef idx="0">
              <a:schemeClr val="accent1"/>
            </a:effectRef>
            <a:fontRef idx="minor">
              <a:schemeClr val="tx1"/>
            </a:fontRef>
          </p:style>
        </p:cxnSp>
      </p:grpSp>
      <p:pic>
        <p:nvPicPr>
          <p:cNvPr id="10" name="Graphic 9">
            <a:extLst>
              <a:ext uri="{FF2B5EF4-FFF2-40B4-BE49-F238E27FC236}">
                <a16:creationId xmlns:a16="http://schemas.microsoft.com/office/drawing/2014/main" id="{212E0E22-C43F-4552-75D1-062409C8FD74}"/>
              </a:ext>
            </a:extLst>
          </p:cNvPr>
          <p:cNvPicPr>
            <a:picLocks noChangeAspect="1"/>
          </p:cNvPicPr>
          <p:nvPr/>
        </p:nvPicPr>
        <p:blipFill rotWithShape="1">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t="49462" r="39273"/>
          <a:stretch/>
        </p:blipFill>
        <p:spPr>
          <a:xfrm rot="10800000">
            <a:off x="0" y="5828824"/>
            <a:ext cx="1236668" cy="1029176"/>
          </a:xfrm>
          <a:prstGeom prst="rect">
            <a:avLst/>
          </a:prstGeom>
        </p:spPr>
      </p:pic>
      <p:pic>
        <p:nvPicPr>
          <p:cNvPr id="14" name="Graphic 13">
            <a:extLst>
              <a:ext uri="{FF2B5EF4-FFF2-40B4-BE49-F238E27FC236}">
                <a16:creationId xmlns:a16="http://schemas.microsoft.com/office/drawing/2014/main" id="{75CAE918-8B9A-D977-0199-ED4B2888ED47}"/>
              </a:ext>
            </a:extLst>
          </p:cNvPr>
          <p:cNvPicPr>
            <a:picLocks noChangeAspect="1"/>
          </p:cNvPicPr>
          <p:nvPr/>
        </p:nvPicPr>
        <p:blipFill rotWithShape="1">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t="-1628" b="50104"/>
          <a:stretch/>
        </p:blipFill>
        <p:spPr>
          <a:xfrm rot="5400000">
            <a:off x="9150339" y="3313201"/>
            <a:ext cx="699212" cy="231599"/>
          </a:xfrm>
          <a:prstGeom prst="rect">
            <a:avLst/>
          </a:prstGeom>
        </p:spPr>
      </p:pic>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7D2DD3DD-D3C8-FCE9-F611-9743C124AFEC}"/>
                  </a:ext>
                </a:extLst>
              </p14:cNvPr>
              <p14:cNvContentPartPr/>
              <p14:nvPr/>
            </p14:nvContentPartPr>
            <p14:xfrm>
              <a:off x="1280435" y="-446568"/>
              <a:ext cx="20075" cy="12060"/>
            </p14:xfrm>
          </p:contentPart>
        </mc:Choice>
        <mc:Fallback xmlns="">
          <p:pic>
            <p:nvPicPr>
              <p:cNvPr id="6" name="Ink 5">
                <a:extLst>
                  <a:ext uri="{FF2B5EF4-FFF2-40B4-BE49-F238E27FC236}">
                    <a16:creationId xmlns:a16="http://schemas.microsoft.com/office/drawing/2014/main" id="{7D2DD3DD-D3C8-FCE9-F611-9743C124AFEC}"/>
                  </a:ext>
                </a:extLst>
              </p:cNvPr>
              <p:cNvPicPr/>
              <p:nvPr/>
            </p:nvPicPr>
            <p:blipFill>
              <a:blip r:embed="rId10"/>
              <a:stretch>
                <a:fillRect/>
              </a:stretch>
            </p:blipFill>
            <p:spPr>
              <a:xfrm>
                <a:off x="1262825" y="-486768"/>
                <a:ext cx="54942" cy="91656"/>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EA0F4368-4737-580E-CCE7-49CB7C51FFB3}"/>
                  </a:ext>
                </a:extLst>
              </p14:cNvPr>
              <p14:cNvContentPartPr/>
              <p14:nvPr/>
            </p14:nvContentPartPr>
            <p14:xfrm>
              <a:off x="1885384" y="-477946"/>
              <a:ext cx="14728" cy="12060"/>
            </p14:xfrm>
          </p:contentPart>
        </mc:Choice>
        <mc:Fallback xmlns="">
          <p:pic>
            <p:nvPicPr>
              <p:cNvPr id="8" name="Ink 7">
                <a:extLst>
                  <a:ext uri="{FF2B5EF4-FFF2-40B4-BE49-F238E27FC236}">
                    <a16:creationId xmlns:a16="http://schemas.microsoft.com/office/drawing/2014/main" id="{EA0F4368-4737-580E-CCE7-49CB7C51FFB3}"/>
                  </a:ext>
                </a:extLst>
              </p:cNvPr>
              <p:cNvPicPr/>
              <p:nvPr/>
            </p:nvPicPr>
            <p:blipFill>
              <a:blip r:embed="rId12"/>
              <a:stretch>
                <a:fillRect/>
              </a:stretch>
            </p:blipFill>
            <p:spPr>
              <a:xfrm>
                <a:off x="1867851" y="-553321"/>
                <a:ext cx="49444" cy="161303"/>
              </a:xfrm>
              <a:prstGeom prst="rect">
                <a:avLst/>
              </a:prstGeom>
            </p:spPr>
          </p:pic>
        </mc:Fallback>
      </mc:AlternateContent>
    </p:spTree>
    <p:extLst>
      <p:ext uri="{BB962C8B-B14F-4D97-AF65-F5344CB8AC3E}">
        <p14:creationId xmlns:p14="http://schemas.microsoft.com/office/powerpoint/2010/main" val="2591549657"/>
      </p:ext>
    </p:extLst>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6" name="Text Placeholder 4">
            <a:extLst>
              <a:ext uri="{FF2B5EF4-FFF2-40B4-BE49-F238E27FC236}">
                <a16:creationId xmlns:a16="http://schemas.microsoft.com/office/drawing/2014/main" id="{66ED5111-308F-B828-6A9D-D038D68E709F}"/>
              </a:ext>
            </a:extLst>
          </p:cNvPr>
          <p:cNvSpPr>
            <a:spLocks noGrp="1"/>
          </p:cNvSpPr>
          <p:nvPr>
            <p:ph type="body" sz="quarter" idx="19"/>
          </p:nvPr>
        </p:nvSpPr>
        <p:spPr>
          <a:xfrm>
            <a:off x="134229" y="384635"/>
            <a:ext cx="10799260" cy="598709"/>
          </a:xfrm>
        </p:spPr>
        <p:txBody>
          <a:bodyPr anchor="t"/>
          <a:lstStyle/>
          <a:p>
            <a:r>
              <a:rPr lang="en-US">
                <a:latin typeface="Segoe UI"/>
                <a:cs typeface="Calibri Light"/>
              </a:rPr>
              <a:t>Make your own top trump card</a:t>
            </a:r>
            <a:endParaRPr lang="en-US">
              <a:latin typeface="Segoe UI"/>
            </a:endParaRPr>
          </a:p>
        </p:txBody>
      </p:sp>
      <p:grpSp>
        <p:nvGrpSpPr>
          <p:cNvPr id="12" name="Group 11">
            <a:extLst>
              <a:ext uri="{FF2B5EF4-FFF2-40B4-BE49-F238E27FC236}">
                <a16:creationId xmlns:a16="http://schemas.microsoft.com/office/drawing/2014/main" id="{67EF583D-72F4-A660-ED25-9FA0F221E27E}"/>
              </a:ext>
            </a:extLst>
          </p:cNvPr>
          <p:cNvGrpSpPr/>
          <p:nvPr/>
        </p:nvGrpSpPr>
        <p:grpSpPr>
          <a:xfrm>
            <a:off x="0" y="1503054"/>
            <a:ext cx="12191999" cy="4319426"/>
            <a:chOff x="0" y="1411949"/>
            <a:chExt cx="14279877" cy="5059127"/>
          </a:xfrm>
        </p:grpSpPr>
        <p:pic>
          <p:nvPicPr>
            <p:cNvPr id="5" name="Picture 4" descr="A screenshot of a cell phone&#10;&#10;Description automatically generated">
              <a:extLst>
                <a:ext uri="{FF2B5EF4-FFF2-40B4-BE49-F238E27FC236}">
                  <a16:creationId xmlns:a16="http://schemas.microsoft.com/office/drawing/2014/main" id="{0C414DA1-461A-FDB4-4D69-4C92587B37F1}"/>
                </a:ext>
              </a:extLst>
            </p:cNvPr>
            <p:cNvPicPr>
              <a:picLocks noChangeAspect="1"/>
            </p:cNvPicPr>
            <p:nvPr/>
          </p:nvPicPr>
          <p:blipFill>
            <a:blip r:embed="rId4"/>
            <a:srcRect/>
            <a:stretch/>
          </p:blipFill>
          <p:spPr>
            <a:xfrm>
              <a:off x="0" y="1411949"/>
              <a:ext cx="3565869" cy="5059127"/>
            </a:xfrm>
            <a:prstGeom prst="rect">
              <a:avLst/>
            </a:prstGeom>
            <a:ln w="12700">
              <a:solidFill>
                <a:srgbClr val="004156"/>
              </a:solidFill>
              <a:prstDash val="dash"/>
            </a:ln>
          </p:spPr>
        </p:pic>
        <p:pic>
          <p:nvPicPr>
            <p:cNvPr id="9" name="Picture 8" descr="A screenshot of a cell phone&#10;&#10;Description automatically generated">
              <a:extLst>
                <a:ext uri="{FF2B5EF4-FFF2-40B4-BE49-F238E27FC236}">
                  <a16:creationId xmlns:a16="http://schemas.microsoft.com/office/drawing/2014/main" id="{E7C1C204-215E-4E0F-6D08-A555BABFA3EC}"/>
                </a:ext>
              </a:extLst>
            </p:cNvPr>
            <p:cNvPicPr>
              <a:picLocks noChangeAspect="1"/>
            </p:cNvPicPr>
            <p:nvPr/>
          </p:nvPicPr>
          <p:blipFill>
            <a:blip r:embed="rId4"/>
            <a:srcRect/>
            <a:stretch/>
          </p:blipFill>
          <p:spPr>
            <a:xfrm>
              <a:off x="3571336" y="1411949"/>
              <a:ext cx="3565869" cy="5059127"/>
            </a:xfrm>
            <a:prstGeom prst="rect">
              <a:avLst/>
            </a:prstGeom>
            <a:ln w="12700">
              <a:solidFill>
                <a:srgbClr val="004156"/>
              </a:solidFill>
              <a:prstDash val="dash"/>
            </a:ln>
          </p:spPr>
        </p:pic>
        <p:pic>
          <p:nvPicPr>
            <p:cNvPr id="10" name="Picture 9" descr="A screenshot of a cell phone&#10;&#10;Description automatically generated">
              <a:extLst>
                <a:ext uri="{FF2B5EF4-FFF2-40B4-BE49-F238E27FC236}">
                  <a16:creationId xmlns:a16="http://schemas.microsoft.com/office/drawing/2014/main" id="{8D9ADF77-75DE-5B1D-D3D1-E38E28F5674C}"/>
                </a:ext>
              </a:extLst>
            </p:cNvPr>
            <p:cNvPicPr>
              <a:picLocks noChangeAspect="1"/>
            </p:cNvPicPr>
            <p:nvPr/>
          </p:nvPicPr>
          <p:blipFill>
            <a:blip r:embed="rId4"/>
            <a:srcRect/>
            <a:stretch/>
          </p:blipFill>
          <p:spPr>
            <a:xfrm>
              <a:off x="7142672" y="1411949"/>
              <a:ext cx="3565869" cy="5059127"/>
            </a:xfrm>
            <a:prstGeom prst="rect">
              <a:avLst/>
            </a:prstGeom>
            <a:ln w="12700">
              <a:solidFill>
                <a:srgbClr val="004156"/>
              </a:solidFill>
              <a:prstDash val="dash"/>
            </a:ln>
          </p:spPr>
        </p:pic>
        <p:pic>
          <p:nvPicPr>
            <p:cNvPr id="11" name="Picture 10" descr="A screenshot of a cell phone&#10;&#10;Description automatically generated">
              <a:extLst>
                <a:ext uri="{FF2B5EF4-FFF2-40B4-BE49-F238E27FC236}">
                  <a16:creationId xmlns:a16="http://schemas.microsoft.com/office/drawing/2014/main" id="{9182C0CD-EB9D-967C-ABE6-2BD9C61CD0E9}"/>
                </a:ext>
              </a:extLst>
            </p:cNvPr>
            <p:cNvPicPr>
              <a:picLocks noChangeAspect="1"/>
            </p:cNvPicPr>
            <p:nvPr/>
          </p:nvPicPr>
          <p:blipFill>
            <a:blip r:embed="rId4"/>
            <a:srcRect/>
            <a:stretch/>
          </p:blipFill>
          <p:spPr>
            <a:xfrm>
              <a:off x="10714008" y="1411949"/>
              <a:ext cx="3565869" cy="5059127"/>
            </a:xfrm>
            <a:prstGeom prst="rect">
              <a:avLst/>
            </a:prstGeom>
            <a:ln w="12700">
              <a:solidFill>
                <a:srgbClr val="004156"/>
              </a:solidFill>
              <a:prstDash val="dash"/>
            </a:ln>
          </p:spPr>
        </p:pic>
      </p:grpSp>
    </p:spTree>
    <p:extLst>
      <p:ext uri="{BB962C8B-B14F-4D97-AF65-F5344CB8AC3E}">
        <p14:creationId xmlns:p14="http://schemas.microsoft.com/office/powerpoint/2010/main" val="3775679248"/>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58BDA3-572D-D9D5-DF55-818CD1E5EEC8}"/>
              </a:ext>
            </a:extLst>
          </p:cNvPr>
          <p:cNvSpPr>
            <a:spLocks noGrp="1"/>
          </p:cNvSpPr>
          <p:nvPr>
            <p:ph type="body" sz="quarter" idx="19"/>
          </p:nvPr>
        </p:nvSpPr>
        <p:spPr>
          <a:xfrm>
            <a:off x="442658" y="463254"/>
            <a:ext cx="7672641" cy="598709"/>
          </a:xfrm>
        </p:spPr>
        <p:txBody>
          <a:bodyPr anchor="t"/>
          <a:lstStyle/>
          <a:p>
            <a:r>
              <a:rPr lang="en-US"/>
              <a:t>Curriculum links</a:t>
            </a:r>
          </a:p>
        </p:txBody>
      </p:sp>
      <p:sp>
        <p:nvSpPr>
          <p:cNvPr id="6" name="Content Placeholder 5">
            <a:extLst>
              <a:ext uri="{FF2B5EF4-FFF2-40B4-BE49-F238E27FC236}">
                <a16:creationId xmlns:a16="http://schemas.microsoft.com/office/drawing/2014/main" id="{A8132C22-AD85-82D4-F964-3A769B90FA17}"/>
              </a:ext>
            </a:extLst>
          </p:cNvPr>
          <p:cNvSpPr>
            <a:spLocks noGrp="1"/>
          </p:cNvSpPr>
          <p:nvPr>
            <p:ph idx="21"/>
          </p:nvPr>
        </p:nvSpPr>
        <p:spPr>
          <a:xfrm>
            <a:off x="442659" y="1382233"/>
            <a:ext cx="11306680" cy="4497867"/>
          </a:xfrm>
        </p:spPr>
        <p:txBody>
          <a:bodyPr>
            <a:noAutofit/>
          </a:bodyPr>
          <a:lstStyle/>
          <a:p>
            <a:pPr>
              <a:spcBef>
                <a:spcPts val="0"/>
              </a:spcBef>
              <a:spcAft>
                <a:spcPts val="1800"/>
              </a:spcAft>
            </a:pPr>
            <a:r>
              <a:rPr lang="en-US" sz="1800" b="1"/>
              <a:t>England</a:t>
            </a:r>
          </a:p>
          <a:p>
            <a:pPr>
              <a:spcBef>
                <a:spcPts val="0"/>
              </a:spcBef>
              <a:spcAft>
                <a:spcPts val="1800"/>
              </a:spcAft>
            </a:pPr>
            <a:r>
              <a:rPr lang="en-US" sz="1400" b="1"/>
              <a:t>PSHE Association </a:t>
            </a:r>
            <a:r>
              <a:rPr lang="en-US" sz="1400" b="1" err="1"/>
              <a:t>Programme</a:t>
            </a:r>
            <a:r>
              <a:rPr lang="en-US" sz="1400" b="1"/>
              <a:t> of Study</a:t>
            </a:r>
          </a:p>
          <a:p>
            <a:pPr>
              <a:spcBef>
                <a:spcPts val="0"/>
              </a:spcBef>
              <a:spcAft>
                <a:spcPts val="1800"/>
              </a:spcAft>
            </a:pPr>
            <a:r>
              <a:rPr lang="en-US" sz="1400" b="1"/>
              <a:t>KS3</a:t>
            </a:r>
          </a:p>
          <a:p>
            <a:pPr>
              <a:spcBef>
                <a:spcPts val="0"/>
              </a:spcBef>
            </a:pPr>
            <a:r>
              <a:rPr lang="en-US" sz="1400" b="1"/>
              <a:t>L2. </a:t>
            </a:r>
            <a:r>
              <a:rPr lang="en-US" sz="1400"/>
              <a:t>to review their strengths, interests, skills, qualities and values and how to develop them.</a:t>
            </a:r>
          </a:p>
          <a:p>
            <a:pPr>
              <a:spcBef>
                <a:spcPts val="0"/>
              </a:spcBef>
            </a:pPr>
            <a:r>
              <a:rPr lang="en-US" sz="1400" b="1"/>
              <a:t>L3. </a:t>
            </a:r>
            <a:r>
              <a:rPr lang="en-US" sz="1400"/>
              <a:t>to set realistic yet ambitious targets and goals. </a:t>
            </a:r>
          </a:p>
          <a:p>
            <a:pPr>
              <a:spcBef>
                <a:spcPts val="0"/>
              </a:spcBef>
            </a:pPr>
            <a:r>
              <a:rPr lang="en-US" sz="1400" b="1"/>
              <a:t>L4. </a:t>
            </a:r>
            <a:r>
              <a:rPr lang="en-US" sz="1400"/>
              <a:t>the skills and attributes that employers value.</a:t>
            </a:r>
          </a:p>
          <a:p>
            <a:pPr>
              <a:spcBef>
                <a:spcPts val="0"/>
              </a:spcBef>
            </a:pPr>
            <a:r>
              <a:rPr lang="en-US" sz="1400" b="1"/>
              <a:t>L8. </a:t>
            </a:r>
            <a:r>
              <a:rPr lang="en-US" sz="1400"/>
              <a:t>about routes into work, training and other vocational and academic opportunities, and progression routes.</a:t>
            </a:r>
          </a:p>
          <a:p>
            <a:pPr>
              <a:spcBef>
                <a:spcPts val="0"/>
              </a:spcBef>
            </a:pPr>
            <a:r>
              <a:rPr lang="en-US" sz="1400" b="1"/>
              <a:t>L9. </a:t>
            </a:r>
            <a:r>
              <a:rPr lang="en-US" sz="1400"/>
              <a:t>the benefits of setting ambitious goals and being open to opportunities in all aspects of life.</a:t>
            </a:r>
          </a:p>
          <a:p>
            <a:pPr>
              <a:spcBef>
                <a:spcPts val="0"/>
              </a:spcBef>
            </a:pPr>
            <a:r>
              <a:rPr lang="en-US" sz="1400" b="1"/>
              <a:t>L11. </a:t>
            </a:r>
            <a:r>
              <a:rPr lang="en-US" sz="1400"/>
              <a:t>different types and patterns of work, including employment, self-employment and voluntary work; that everyone has a different pathway through life, education and work.</a:t>
            </a:r>
          </a:p>
          <a:p>
            <a:pPr>
              <a:spcBef>
                <a:spcPts val="0"/>
              </a:spcBef>
              <a:spcAft>
                <a:spcPts val="1800"/>
              </a:spcAft>
            </a:pPr>
            <a:r>
              <a:rPr lang="en-US" sz="1400" b="1"/>
              <a:t>L12. </a:t>
            </a:r>
            <a:r>
              <a:rPr lang="en-US" sz="1400"/>
              <a:t>about different work roles and career pathways, including clarifying their own early aspirations.</a:t>
            </a:r>
          </a:p>
          <a:p>
            <a:pPr>
              <a:spcBef>
                <a:spcPts val="0"/>
              </a:spcBef>
              <a:spcAft>
                <a:spcPts val="1800"/>
              </a:spcAft>
            </a:pPr>
            <a:endParaRPr lang="en-US" sz="1400" b="1"/>
          </a:p>
          <a:p>
            <a:pPr>
              <a:spcBef>
                <a:spcPts val="0"/>
              </a:spcBef>
              <a:spcAft>
                <a:spcPts val="1800"/>
              </a:spcAft>
            </a:pPr>
            <a:endParaRPr lang="en-US" sz="1400" b="1"/>
          </a:p>
          <a:p>
            <a:pPr>
              <a:spcBef>
                <a:spcPts val="0"/>
              </a:spcBef>
              <a:spcAft>
                <a:spcPts val="1800"/>
              </a:spcAft>
            </a:pPr>
            <a:endParaRPr lang="en-US" sz="1400" b="1"/>
          </a:p>
          <a:p>
            <a:pPr>
              <a:spcBef>
                <a:spcPts val="0"/>
              </a:spcBef>
              <a:spcAft>
                <a:spcPts val="1800"/>
              </a:spcAft>
            </a:pPr>
            <a:r>
              <a:rPr lang="en-US" sz="1400" b="1"/>
              <a:t>KS4</a:t>
            </a:r>
          </a:p>
          <a:p>
            <a:pPr>
              <a:spcBef>
                <a:spcPts val="0"/>
              </a:spcBef>
            </a:pPr>
            <a:r>
              <a:rPr lang="en-US" sz="1400" b="1"/>
              <a:t>L1. </a:t>
            </a:r>
            <a:r>
              <a:rPr lang="en-US" sz="1400"/>
              <a:t>to evaluate and further develop their study and </a:t>
            </a:r>
            <a:br>
              <a:rPr lang="en-US" sz="1400"/>
            </a:br>
            <a:r>
              <a:rPr lang="en-US" sz="1400"/>
              <a:t>employability skills.</a:t>
            </a:r>
          </a:p>
          <a:p>
            <a:pPr>
              <a:spcBef>
                <a:spcPts val="0"/>
              </a:spcBef>
            </a:pPr>
            <a:r>
              <a:rPr lang="en-US" sz="1400" b="1"/>
              <a:t>L2. </a:t>
            </a:r>
            <a:r>
              <a:rPr lang="en-US" sz="1400"/>
              <a:t>to evaluate their own personal strengths and areas for development and use this to inform goal setting.</a:t>
            </a:r>
          </a:p>
          <a:p>
            <a:pPr>
              <a:spcBef>
                <a:spcPts val="0"/>
              </a:spcBef>
            </a:pPr>
            <a:r>
              <a:rPr lang="en-US" sz="1400" b="1"/>
              <a:t>L3. </a:t>
            </a:r>
            <a:r>
              <a:rPr lang="en-US" sz="1400"/>
              <a:t>how their strengths, interests, skills and qualities are changing and how these relate to future career choices and employability.</a:t>
            </a:r>
          </a:p>
          <a:p>
            <a:pPr>
              <a:spcBef>
                <a:spcPts val="0"/>
              </a:spcBef>
              <a:spcAft>
                <a:spcPts val="1800"/>
              </a:spcAft>
            </a:pPr>
            <a:r>
              <a:rPr lang="en-US" sz="1400" b="1"/>
              <a:t>L4. </a:t>
            </a:r>
            <a:r>
              <a:rPr lang="en-US" sz="1400"/>
              <a:t>about the range of opportunities available to them for career progression, including in education, training and employment.</a:t>
            </a:r>
          </a:p>
          <a:p>
            <a:pPr>
              <a:spcBef>
                <a:spcPts val="0"/>
              </a:spcBef>
              <a:spcAft>
                <a:spcPts val="1800"/>
              </a:spcAft>
            </a:pPr>
            <a:r>
              <a:rPr lang="en-US" sz="1400" b="1"/>
              <a:t>Gatsby careers benchmarks </a:t>
            </a:r>
          </a:p>
          <a:p>
            <a:pPr>
              <a:spcBef>
                <a:spcPts val="0"/>
              </a:spcBef>
            </a:pPr>
            <a:r>
              <a:rPr lang="en-US" sz="1400" b="1"/>
              <a:t>2.</a:t>
            </a:r>
            <a:r>
              <a:rPr lang="en-US" sz="1400"/>
              <a:t> Learning from career and </a:t>
            </a:r>
            <a:r>
              <a:rPr lang="en-US" sz="1400" err="1"/>
              <a:t>labour</a:t>
            </a:r>
            <a:r>
              <a:rPr lang="en-US" sz="1400"/>
              <a:t> market information – </a:t>
            </a:r>
            <a:br>
              <a:rPr lang="en-US" sz="1400"/>
            </a:br>
            <a:r>
              <a:rPr lang="en-US" sz="1400"/>
              <a:t>access to good quality information.</a:t>
            </a:r>
          </a:p>
          <a:p>
            <a:pPr>
              <a:spcBef>
                <a:spcPts val="0"/>
              </a:spcBef>
            </a:pPr>
            <a:r>
              <a:rPr lang="en-US" sz="1400" b="1"/>
              <a:t>3.</a:t>
            </a:r>
            <a:r>
              <a:rPr lang="en-US" sz="1400"/>
              <a:t> Addressing the needs of each pupil - including challenging stereotypes and raising aspirations.</a:t>
            </a:r>
          </a:p>
          <a:p>
            <a:pPr>
              <a:spcBef>
                <a:spcPts val="0"/>
              </a:spcBef>
            </a:pPr>
            <a:r>
              <a:rPr lang="en-US" sz="1400" b="1"/>
              <a:t>4.</a:t>
            </a:r>
            <a:r>
              <a:rPr lang="en-US" sz="1400"/>
              <a:t> Linking curriculum learning to careers - how the different STEM subjects help people to gain entry to, and be more effective workers within, a wide range of careers.</a:t>
            </a:r>
          </a:p>
          <a:p>
            <a:pPr>
              <a:spcBef>
                <a:spcPts val="0"/>
              </a:spcBef>
              <a:spcAft>
                <a:spcPts val="1800"/>
              </a:spcAft>
            </a:pPr>
            <a:endParaRPr lang="en-US" sz="1400"/>
          </a:p>
          <a:p>
            <a:pPr>
              <a:spcBef>
                <a:spcPts val="0"/>
              </a:spcBef>
              <a:spcAft>
                <a:spcPts val="1800"/>
              </a:spcAft>
            </a:pPr>
            <a:endParaRPr lang="en-US" sz="1400"/>
          </a:p>
        </p:txBody>
      </p:sp>
      <p:pic>
        <p:nvPicPr>
          <p:cNvPr id="3" name="Picture 2" descr="A blue and purple gradient on a black background&#10;&#10;Description automatically generated">
            <a:extLst>
              <a:ext uri="{FF2B5EF4-FFF2-40B4-BE49-F238E27FC236}">
                <a16:creationId xmlns:a16="http://schemas.microsoft.com/office/drawing/2014/main" id="{74EAAB47-4194-24D8-6184-11356AAE377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257629" y="0"/>
            <a:ext cx="3934372" cy="1948364"/>
          </a:xfrm>
          <a:prstGeom prst="rect">
            <a:avLst/>
          </a:prstGeom>
        </p:spPr>
      </p:pic>
      <p:pic>
        <p:nvPicPr>
          <p:cNvPr id="2" name="Picture 1" descr="A blue and black dot pattern&#10;&#10;Description automatically generated">
            <a:extLst>
              <a:ext uri="{FF2B5EF4-FFF2-40B4-BE49-F238E27FC236}">
                <a16:creationId xmlns:a16="http://schemas.microsoft.com/office/drawing/2014/main" id="{E1C21EB6-6212-46AE-EA12-C6B28AA443FF}"/>
              </a:ext>
            </a:extLst>
          </p:cNvPr>
          <p:cNvPicPr>
            <a:picLocks noChangeAspect="1"/>
          </p:cNvPicPr>
          <p:nvPr/>
        </p:nvPicPr>
        <p:blipFill rotWithShape="1">
          <a:blip r:embed="rId3" cstate="print">
            <a:alphaModFix amt="40000"/>
            <a:extLst>
              <a:ext uri="{28A0092B-C50C-407E-A947-70E740481C1C}">
                <a14:useLocalDpi xmlns:a14="http://schemas.microsoft.com/office/drawing/2010/main"/>
              </a:ext>
            </a:extLst>
          </a:blip>
          <a:srcRect l="-12979"/>
          <a:stretch/>
        </p:blipFill>
        <p:spPr>
          <a:xfrm>
            <a:off x="7393172" y="0"/>
            <a:ext cx="4798828" cy="1223036"/>
          </a:xfrm>
          <a:prstGeom prst="rect">
            <a:avLst/>
          </a:prstGeom>
        </p:spPr>
      </p:pic>
    </p:spTree>
    <p:extLst>
      <p:ext uri="{BB962C8B-B14F-4D97-AF65-F5344CB8AC3E}">
        <p14:creationId xmlns:p14="http://schemas.microsoft.com/office/powerpoint/2010/main" val="42282344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F997D6B-DDE9-F5F3-C3F6-81A3D292F7F3}"/>
              </a:ext>
            </a:extLst>
          </p:cNvPr>
          <p:cNvSpPr>
            <a:spLocks noGrp="1"/>
          </p:cNvSpPr>
          <p:nvPr>
            <p:ph type="body" sz="quarter" idx="24"/>
          </p:nvPr>
        </p:nvSpPr>
        <p:spPr>
          <a:xfrm>
            <a:off x="422067" y="1232232"/>
            <a:ext cx="9197478" cy="757717"/>
          </a:xfrm>
        </p:spPr>
        <p:txBody>
          <a:bodyPr vert="horz" lIns="91440" tIns="45720" rIns="91440" bIns="45720" rtlCol="0" anchor="t">
            <a:noAutofit/>
          </a:bodyPr>
          <a:lstStyle/>
          <a:p>
            <a:r>
              <a:rPr lang="en-US">
                <a:latin typeface="Segoe UI"/>
                <a:cs typeface="Segoe UI"/>
              </a:rPr>
              <a:t>Find out more</a:t>
            </a:r>
            <a:endParaRPr lang="en-US"/>
          </a:p>
        </p:txBody>
      </p:sp>
      <p:sp>
        <p:nvSpPr>
          <p:cNvPr id="6" name="Text Placeholder 5">
            <a:extLst>
              <a:ext uri="{FF2B5EF4-FFF2-40B4-BE49-F238E27FC236}">
                <a16:creationId xmlns:a16="http://schemas.microsoft.com/office/drawing/2014/main" id="{2CE8CD6A-890C-C5BC-74E1-1EE9BD7F6BAE}"/>
              </a:ext>
            </a:extLst>
          </p:cNvPr>
          <p:cNvSpPr>
            <a:spLocks noGrp="1"/>
          </p:cNvSpPr>
          <p:nvPr>
            <p:ph type="body" sz="quarter" idx="27"/>
          </p:nvPr>
        </p:nvSpPr>
        <p:spPr>
          <a:xfrm>
            <a:off x="394616" y="2040082"/>
            <a:ext cx="7396574" cy="3794991"/>
          </a:xfrm>
        </p:spPr>
        <p:txBody>
          <a:bodyPr vert="horz" lIns="91440" tIns="45720" rIns="91440" bIns="45720" rtlCol="0" anchor="t">
            <a:normAutofit fontScale="70000" lnSpcReduction="20000"/>
          </a:bodyPr>
          <a:lstStyle/>
          <a:p>
            <a:r>
              <a:rPr lang="en-US" sz="2600" b="0">
                <a:solidFill>
                  <a:schemeClr val="tx1"/>
                </a:solidFill>
                <a:latin typeface="Segoe UI"/>
                <a:cs typeface="Segoe UI"/>
              </a:rPr>
              <a:t>EVERFI has a wide range of courses building knowledge in growth career areas and/or developing employability skills: </a:t>
            </a:r>
            <a:endParaRPr lang="en-US" sz="2600">
              <a:solidFill>
                <a:schemeClr val="tx1"/>
              </a:solidFill>
            </a:endParaRPr>
          </a:p>
          <a:p>
            <a:endParaRPr lang="en-US" sz="2600">
              <a:solidFill>
                <a:schemeClr val="tx1"/>
              </a:solidFill>
            </a:endParaRPr>
          </a:p>
          <a:p>
            <a:r>
              <a:rPr lang="en-US" sz="2600">
                <a:solidFill>
                  <a:schemeClr val="tx1"/>
                </a:solidFill>
                <a:latin typeface="Segoe UI"/>
                <a:cs typeface="Segoe UI"/>
              </a:rPr>
              <a:t>Data Science</a:t>
            </a:r>
          </a:p>
          <a:p>
            <a:r>
              <a:rPr lang="en-US" sz="2600" b="0">
                <a:solidFill>
                  <a:schemeClr val="tx1"/>
                </a:solidFill>
                <a:latin typeface="Segoe UI"/>
                <a:cs typeface="Segoe UI"/>
                <a:hlinkClick r:id="rId3">
                  <a:extLst>
                    <a:ext uri="{A12FA001-AC4F-418D-AE19-62706E023703}">
                      <ahyp:hlinkClr xmlns:ahyp="http://schemas.microsoft.com/office/drawing/2018/hyperlinkcolor" val="tx"/>
                    </a:ext>
                  </a:extLst>
                </a:hlinkClick>
              </a:rPr>
              <a:t>Data Science Foundations</a:t>
            </a:r>
            <a:endParaRPr lang="en-US" sz="2600" b="0">
              <a:solidFill>
                <a:schemeClr val="tx1"/>
              </a:solidFill>
              <a:latin typeface="Segoe UI"/>
              <a:cs typeface="Segoe UI"/>
            </a:endParaRPr>
          </a:p>
          <a:p>
            <a:endParaRPr lang="en-US" sz="2600" b="0">
              <a:solidFill>
                <a:schemeClr val="tx1"/>
              </a:solidFill>
            </a:endParaRPr>
          </a:p>
          <a:p>
            <a:r>
              <a:rPr lang="en-GB" sz="2600" b="1" i="0">
                <a:solidFill>
                  <a:schemeClr val="tx1"/>
                </a:solidFill>
                <a:effectLst/>
                <a:latin typeface="Segoe UI"/>
                <a:cs typeface="Segoe UI"/>
              </a:rPr>
              <a:t>Sustainability</a:t>
            </a:r>
          </a:p>
          <a:p>
            <a:r>
              <a:rPr lang="en-GB" sz="2600" b="0" i="0">
                <a:solidFill>
                  <a:schemeClr val="tx1"/>
                </a:solidFill>
                <a:effectLst/>
                <a:latin typeface="Segoe UI"/>
                <a:cs typeface="Segoe UI"/>
                <a:hlinkClick r:id="rId4">
                  <a:extLst>
                    <a:ext uri="{A12FA001-AC4F-418D-AE19-62706E023703}">
                      <ahyp:hlinkClr xmlns:ahyp="http://schemas.microsoft.com/office/drawing/2018/hyperlinkcolor" val="tx"/>
                    </a:ext>
                  </a:extLst>
                </a:hlinkClick>
              </a:rPr>
              <a:t>Sustainability Foundations</a:t>
            </a:r>
            <a:endParaRPr lang="en-GB" sz="2600" b="0">
              <a:solidFill>
                <a:schemeClr val="tx1"/>
              </a:solidFill>
              <a:latin typeface="Segoe UI"/>
              <a:cs typeface="Segoe UI"/>
            </a:endParaRPr>
          </a:p>
          <a:p>
            <a:r>
              <a:rPr lang="en-GB" sz="2600" b="0" i="0">
                <a:solidFill>
                  <a:schemeClr val="tx1"/>
                </a:solidFill>
                <a:effectLst/>
                <a:latin typeface="Segoe UI"/>
                <a:cs typeface="Segoe UI"/>
                <a:hlinkClick r:id="rId4">
                  <a:extLst>
                    <a:ext uri="{A12FA001-AC4F-418D-AE19-62706E023703}">
                      <ahyp:hlinkClr xmlns:ahyp="http://schemas.microsoft.com/office/drawing/2018/hyperlinkcolor" val="tx"/>
                    </a:ext>
                  </a:extLst>
                </a:hlinkClick>
              </a:rPr>
              <a:t>Plants, Animals, and Our World</a:t>
            </a:r>
            <a:endParaRPr lang="en-GB" sz="2600" b="0" i="0">
              <a:solidFill>
                <a:schemeClr val="tx1"/>
              </a:solidFill>
              <a:effectLst/>
              <a:latin typeface="Segoe UI"/>
              <a:cs typeface="Segoe UI"/>
            </a:endParaRPr>
          </a:p>
          <a:p>
            <a:endParaRPr lang="en-GB" sz="2600">
              <a:solidFill>
                <a:schemeClr val="tx1"/>
              </a:solidFill>
            </a:endParaRPr>
          </a:p>
          <a:p>
            <a:r>
              <a:rPr lang="en-US" sz="2600">
                <a:solidFill>
                  <a:schemeClr val="tx1"/>
                </a:solidFill>
                <a:latin typeface="Segoe UI"/>
                <a:cs typeface="Segoe UI"/>
              </a:rPr>
              <a:t>STEM careers</a:t>
            </a:r>
          </a:p>
          <a:p>
            <a:r>
              <a:rPr lang="en-US" sz="2600" b="0">
                <a:solidFill>
                  <a:schemeClr val="tx1"/>
                </a:solidFill>
                <a:latin typeface="Segoe UI"/>
                <a:cs typeface="Segoe UI"/>
                <a:hlinkClick r:id="rId5">
                  <a:extLst>
                    <a:ext uri="{A12FA001-AC4F-418D-AE19-62706E023703}">
                      <ahyp:hlinkClr xmlns:ahyp="http://schemas.microsoft.com/office/drawing/2018/hyperlinkcolor" val="tx"/>
                    </a:ext>
                  </a:extLst>
                </a:hlinkClick>
              </a:rPr>
              <a:t>Endeavour </a:t>
            </a:r>
            <a:endParaRPr lang="en-US" sz="2600" b="0">
              <a:solidFill>
                <a:schemeClr val="tx1"/>
              </a:solidFill>
            </a:endParaRPr>
          </a:p>
          <a:p>
            <a:endParaRPr lang="en-US" sz="2600">
              <a:solidFill>
                <a:schemeClr val="tx1"/>
              </a:solidFill>
            </a:endParaRPr>
          </a:p>
          <a:p>
            <a:r>
              <a:rPr lang="en-US" sz="2600">
                <a:solidFill>
                  <a:schemeClr val="tx1"/>
                </a:solidFill>
                <a:latin typeface="Segoe UI"/>
                <a:cs typeface="Segoe UI"/>
              </a:rPr>
              <a:t>Economics and personal finance</a:t>
            </a:r>
          </a:p>
          <a:p>
            <a:r>
              <a:rPr lang="en-GB" sz="2600" b="0" i="0">
                <a:solidFill>
                  <a:schemeClr val="tx1"/>
                </a:solidFill>
                <a:effectLst/>
                <a:latin typeface="Segoe UI"/>
                <a:cs typeface="Segoe UI"/>
                <a:hlinkClick r:id="rId6">
                  <a:extLst>
                    <a:ext uri="{A12FA001-AC4F-418D-AE19-62706E023703}">
                      <ahyp:hlinkClr xmlns:ahyp="http://schemas.microsoft.com/office/drawing/2018/hyperlinkcolor" val="tx"/>
                    </a:ext>
                  </a:extLst>
                </a:hlinkClick>
              </a:rPr>
              <a:t>Aspire: Preparing </a:t>
            </a:r>
            <a:r>
              <a:rPr lang="en-GB" sz="2600" b="0">
                <a:solidFill>
                  <a:schemeClr val="tx1"/>
                </a:solidFill>
                <a:latin typeface="Segoe UI"/>
                <a:cs typeface="Segoe UI"/>
                <a:hlinkClick r:id="rId6">
                  <a:extLst>
                    <a:ext uri="{A12FA001-AC4F-418D-AE19-62706E023703}">
                      <ahyp:hlinkClr xmlns:ahyp="http://schemas.microsoft.com/office/drawing/2018/hyperlinkcolor" val="tx"/>
                    </a:ext>
                  </a:extLst>
                </a:hlinkClick>
              </a:rPr>
              <a:t>for</a:t>
            </a:r>
            <a:r>
              <a:rPr lang="en-GB" sz="2600" b="0" i="0">
                <a:solidFill>
                  <a:schemeClr val="tx1"/>
                </a:solidFill>
                <a:effectLst/>
                <a:latin typeface="Segoe UI"/>
                <a:cs typeface="Segoe UI"/>
                <a:hlinkClick r:id="rId6">
                  <a:extLst>
                    <a:ext uri="{A12FA001-AC4F-418D-AE19-62706E023703}">
                      <ahyp:hlinkClr xmlns:ahyp="http://schemas.microsoft.com/office/drawing/2018/hyperlinkcolor" val="tx"/>
                    </a:ext>
                  </a:extLst>
                </a:hlinkClick>
              </a:rPr>
              <a:t> </a:t>
            </a:r>
            <a:r>
              <a:rPr lang="en-GB" sz="2600" b="0">
                <a:solidFill>
                  <a:schemeClr val="tx1"/>
                </a:solidFill>
                <a:latin typeface="Segoe UI"/>
                <a:cs typeface="Segoe UI"/>
                <a:hlinkClick r:id="rId6">
                  <a:extLst>
                    <a:ext uri="{A12FA001-AC4F-418D-AE19-62706E023703}">
                      <ahyp:hlinkClr xmlns:ahyp="http://schemas.microsoft.com/office/drawing/2018/hyperlinkcolor" val="tx"/>
                    </a:ext>
                  </a:extLst>
                </a:hlinkClick>
              </a:rPr>
              <a:t>your</a:t>
            </a:r>
            <a:r>
              <a:rPr lang="en-GB" sz="2600" b="0" i="0">
                <a:solidFill>
                  <a:schemeClr val="tx1"/>
                </a:solidFill>
                <a:effectLst/>
                <a:latin typeface="Segoe UI"/>
                <a:cs typeface="Segoe UI"/>
                <a:hlinkClick r:id="rId6">
                  <a:extLst>
                    <a:ext uri="{A12FA001-AC4F-418D-AE19-62706E023703}">
                      <ahyp:hlinkClr xmlns:ahyp="http://schemas.microsoft.com/office/drawing/2018/hyperlinkcolor" val="tx"/>
                    </a:ext>
                  </a:extLst>
                </a:hlinkClick>
              </a:rPr>
              <a:t> </a:t>
            </a:r>
            <a:r>
              <a:rPr lang="en-GB" sz="2600" b="0">
                <a:solidFill>
                  <a:schemeClr val="tx1"/>
                </a:solidFill>
                <a:latin typeface="Segoe UI"/>
                <a:cs typeface="Segoe UI"/>
                <a:hlinkClick r:id="rId6">
                  <a:extLst>
                    <a:ext uri="{A12FA001-AC4F-418D-AE19-62706E023703}">
                      <ahyp:hlinkClr xmlns:ahyp="http://schemas.microsoft.com/office/drawing/2018/hyperlinkcolor" val="tx"/>
                    </a:ext>
                  </a:extLst>
                </a:hlinkClick>
              </a:rPr>
              <a:t>financial</a:t>
            </a:r>
            <a:r>
              <a:rPr lang="en-GB" sz="2600" b="0" i="0">
                <a:solidFill>
                  <a:schemeClr val="tx1"/>
                </a:solidFill>
                <a:effectLst/>
                <a:latin typeface="Segoe UI"/>
                <a:cs typeface="Segoe UI"/>
                <a:hlinkClick r:id="rId6">
                  <a:extLst>
                    <a:ext uri="{A12FA001-AC4F-418D-AE19-62706E023703}">
                      <ahyp:hlinkClr xmlns:ahyp="http://schemas.microsoft.com/office/drawing/2018/hyperlinkcolor" val="tx"/>
                    </a:ext>
                  </a:extLst>
                </a:hlinkClick>
              </a:rPr>
              <a:t> </a:t>
            </a:r>
            <a:r>
              <a:rPr lang="en-GB" sz="2600" b="0">
                <a:solidFill>
                  <a:schemeClr val="tx1"/>
                </a:solidFill>
                <a:latin typeface="Segoe UI"/>
                <a:cs typeface="Segoe UI"/>
                <a:hlinkClick r:id="rId6">
                  <a:extLst>
                    <a:ext uri="{A12FA001-AC4F-418D-AE19-62706E023703}">
                      <ahyp:hlinkClr xmlns:ahyp="http://schemas.microsoft.com/office/drawing/2018/hyperlinkcolor" val="tx"/>
                    </a:ext>
                  </a:extLst>
                </a:hlinkClick>
              </a:rPr>
              <a:t>fu</a:t>
            </a:r>
            <a:r>
              <a:rPr lang="en-GB" sz="2600" b="0">
                <a:solidFill>
                  <a:schemeClr val="tx1"/>
                </a:solidFill>
                <a:latin typeface="Segoe UI"/>
                <a:cs typeface="Segoe UI"/>
              </a:rPr>
              <a:t>ture</a:t>
            </a:r>
            <a:endParaRPr lang="en-GB" sz="2600" b="0" i="0">
              <a:solidFill>
                <a:schemeClr val="tx1"/>
              </a:solidFill>
              <a:effectLst/>
              <a:latin typeface="Segoe UI"/>
              <a:cs typeface="Segoe UI"/>
            </a:endParaRPr>
          </a:p>
          <a:p>
            <a:r>
              <a:rPr lang="en-GB" sz="2600" b="0">
                <a:solidFill>
                  <a:schemeClr val="tx1"/>
                </a:solidFill>
                <a:latin typeface="Segoe UI"/>
                <a:cs typeface="Segoe UI"/>
                <a:hlinkClick r:id="rId7">
                  <a:extLst>
                    <a:ext uri="{A12FA001-AC4F-418D-AE19-62706E023703}">
                      <ahyp:hlinkClr xmlns:ahyp="http://schemas.microsoft.com/office/drawing/2018/hyperlinkcolor" val="tx"/>
                    </a:ext>
                  </a:extLst>
                </a:hlinkClick>
              </a:rPr>
              <a:t>Thrive: You and your money</a:t>
            </a:r>
            <a:endParaRPr lang="en-GB" sz="2600" b="0">
              <a:solidFill>
                <a:schemeClr val="tx1"/>
              </a:solidFill>
              <a:latin typeface="Segoe UI"/>
              <a:cs typeface="Segoe UI"/>
            </a:endParaRPr>
          </a:p>
          <a:p>
            <a:pPr marL="342900" indent="-342900" algn="l">
              <a:buFont typeface="Arial" panose="020B0604020202020204" pitchFamily="34" charset="0"/>
              <a:buChar char="•"/>
            </a:pPr>
            <a:endParaRPr lang="en-GB" sz="2600" b="0" i="0">
              <a:solidFill>
                <a:schemeClr val="tx1"/>
              </a:solidFill>
              <a:effectLst/>
            </a:endParaRPr>
          </a:p>
          <a:p>
            <a:r>
              <a:rPr lang="en-US" sz="2600" b="1" i="0">
                <a:solidFill>
                  <a:schemeClr val="tx1"/>
                </a:solidFill>
                <a:effectLst/>
                <a:latin typeface="Segoe UI"/>
                <a:cs typeface="Segoe UI"/>
              </a:rPr>
              <a:t>Mental Health</a:t>
            </a:r>
          </a:p>
          <a:p>
            <a:r>
              <a:rPr lang="en-US" sz="2200" b="0" i="0">
                <a:solidFill>
                  <a:schemeClr val="tx1"/>
                </a:solidFill>
                <a:effectLst/>
                <a:latin typeface="Segoe UI"/>
                <a:cs typeface="Segoe UI"/>
                <a:hlinkClick r:id="rId8">
                  <a:extLst>
                    <a:ext uri="{A12FA001-AC4F-418D-AE19-62706E023703}">
                      <ahyp:hlinkClr xmlns:ahyp="http://schemas.microsoft.com/office/drawing/2018/hyperlinkcolor" val="tx"/>
                    </a:ext>
                  </a:extLst>
                </a:hlinkClick>
              </a:rPr>
              <a:t>Understanding Mental Wellbeing</a:t>
            </a:r>
            <a:endParaRPr lang="en-US" sz="2200" b="0" i="0">
              <a:solidFill>
                <a:schemeClr val="tx1"/>
              </a:solidFill>
              <a:effectLst/>
              <a:latin typeface="Segoe UI"/>
              <a:cs typeface="Segoe UI"/>
            </a:endParaRPr>
          </a:p>
        </p:txBody>
      </p:sp>
      <p:pic>
        <p:nvPicPr>
          <p:cNvPr id="3" name="Picture 2">
            <a:extLst>
              <a:ext uri="{FF2B5EF4-FFF2-40B4-BE49-F238E27FC236}">
                <a16:creationId xmlns:a16="http://schemas.microsoft.com/office/drawing/2014/main" id="{EDAC294B-DB87-EFDF-0974-FBC55B49677F}"/>
              </a:ext>
            </a:extLst>
          </p:cNvPr>
          <p:cNvPicPr>
            <a:picLocks noChangeAspect="1"/>
          </p:cNvPicPr>
          <p:nvPr/>
        </p:nvPicPr>
        <p:blipFill>
          <a:blip r:embed="rId9"/>
          <a:stretch>
            <a:fillRect/>
          </a:stretch>
        </p:blipFill>
        <p:spPr>
          <a:xfrm>
            <a:off x="6989523" y="11540"/>
            <a:ext cx="5202477" cy="5823533"/>
          </a:xfrm>
          <a:prstGeom prst="rect">
            <a:avLst/>
          </a:prstGeom>
        </p:spPr>
      </p:pic>
    </p:spTree>
    <p:extLst>
      <p:ext uri="{BB962C8B-B14F-4D97-AF65-F5344CB8AC3E}">
        <p14:creationId xmlns:p14="http://schemas.microsoft.com/office/powerpoint/2010/main" val="4272652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58BDA3-572D-D9D5-DF55-818CD1E5EEC8}"/>
              </a:ext>
            </a:extLst>
          </p:cNvPr>
          <p:cNvSpPr>
            <a:spLocks noGrp="1"/>
          </p:cNvSpPr>
          <p:nvPr>
            <p:ph type="body" sz="quarter" idx="19"/>
          </p:nvPr>
        </p:nvSpPr>
        <p:spPr>
          <a:xfrm>
            <a:off x="442658" y="463254"/>
            <a:ext cx="7672641" cy="598709"/>
          </a:xfrm>
        </p:spPr>
        <p:txBody>
          <a:bodyPr anchor="t"/>
          <a:lstStyle/>
          <a:p>
            <a:r>
              <a:rPr lang="en-US"/>
              <a:t>Curriculum links</a:t>
            </a:r>
          </a:p>
        </p:txBody>
      </p:sp>
      <p:sp>
        <p:nvSpPr>
          <p:cNvPr id="6" name="Content Placeholder 5">
            <a:extLst>
              <a:ext uri="{FF2B5EF4-FFF2-40B4-BE49-F238E27FC236}">
                <a16:creationId xmlns:a16="http://schemas.microsoft.com/office/drawing/2014/main" id="{A8132C22-AD85-82D4-F964-3A769B90FA17}"/>
              </a:ext>
            </a:extLst>
          </p:cNvPr>
          <p:cNvSpPr>
            <a:spLocks noGrp="1"/>
          </p:cNvSpPr>
          <p:nvPr>
            <p:ph idx="21"/>
          </p:nvPr>
        </p:nvSpPr>
        <p:spPr>
          <a:xfrm>
            <a:off x="442659" y="1382233"/>
            <a:ext cx="11306680" cy="4497867"/>
          </a:xfrm>
        </p:spPr>
        <p:txBody>
          <a:bodyPr>
            <a:noAutofit/>
          </a:bodyPr>
          <a:lstStyle/>
          <a:p>
            <a:pPr>
              <a:spcBef>
                <a:spcPts val="0"/>
              </a:spcBef>
              <a:spcAft>
                <a:spcPts val="1800"/>
              </a:spcAft>
            </a:pPr>
            <a:r>
              <a:rPr lang="en-US" sz="1800" b="1"/>
              <a:t>Scotland</a:t>
            </a:r>
          </a:p>
          <a:p>
            <a:pPr>
              <a:spcBef>
                <a:spcPts val="0"/>
              </a:spcBef>
              <a:spcAft>
                <a:spcPts val="1800"/>
              </a:spcAft>
            </a:pPr>
            <a:r>
              <a:rPr lang="en-US" sz="1400" b="1"/>
              <a:t>Health and wellbeing</a:t>
            </a:r>
            <a:br>
              <a:rPr lang="en-US" sz="1400" b="1"/>
            </a:br>
            <a:r>
              <a:rPr lang="en-US" sz="1400" b="1"/>
              <a:t>Planning for choices and changes</a:t>
            </a:r>
          </a:p>
          <a:p>
            <a:pPr>
              <a:spcBef>
                <a:spcPts val="0"/>
              </a:spcBef>
              <a:spcAft>
                <a:spcPts val="1800"/>
              </a:spcAft>
            </a:pPr>
            <a:r>
              <a:rPr lang="en-US" sz="1400" b="1"/>
              <a:t>Third</a:t>
            </a:r>
            <a:br>
              <a:rPr lang="en-US" sz="1400" b="1"/>
            </a:br>
            <a:r>
              <a:rPr lang="en-US" sz="1400"/>
              <a:t>I am developing the skills and attributes which I will need for learning, life and work. I am gaining understanding of the relevance of my current learning to future opportunities. This is helping me to make informed choices about my life and learning. </a:t>
            </a:r>
            <a:r>
              <a:rPr lang="en-US" sz="1400" b="1"/>
              <a:t>HWB 3-19a</a:t>
            </a:r>
          </a:p>
          <a:p>
            <a:pPr>
              <a:spcBef>
                <a:spcPts val="0"/>
              </a:spcBef>
              <a:spcAft>
                <a:spcPts val="1800"/>
              </a:spcAft>
            </a:pPr>
            <a:r>
              <a:rPr lang="en-US" sz="1400" b="1"/>
              <a:t>Fourth</a:t>
            </a:r>
            <a:br>
              <a:rPr lang="en-US" sz="1400"/>
            </a:br>
            <a:r>
              <a:rPr lang="en-US" sz="1400"/>
              <a:t>Based on my interests, skills, strengths and preferences, I am supported to make suitable, realistic and informed choices, set manageable goals and plan for my further transitions. </a:t>
            </a:r>
            <a:r>
              <a:rPr lang="en-US" sz="1400" b="1"/>
              <a:t>HWB 4-19a</a:t>
            </a:r>
          </a:p>
          <a:p>
            <a:pPr>
              <a:spcBef>
                <a:spcPts val="0"/>
              </a:spcBef>
              <a:spcAft>
                <a:spcPts val="1800"/>
              </a:spcAft>
            </a:pPr>
            <a:r>
              <a:rPr lang="en-US" sz="1400" b="1"/>
              <a:t>Third / Fourth</a:t>
            </a:r>
            <a:br>
              <a:rPr lang="en-US" sz="1400" b="1"/>
            </a:br>
            <a:r>
              <a:rPr lang="en-US" sz="1400"/>
              <a:t>I am investigating different careers/occupations, ways of working, and learning and training paths. I am gaining experience that helps me </a:t>
            </a:r>
            <a:r>
              <a:rPr lang="en-US" sz="1400" err="1"/>
              <a:t>recognise</a:t>
            </a:r>
            <a:r>
              <a:rPr lang="en-US" sz="1400"/>
              <a:t> the relevance of my learning, skills and interests to my future life. </a:t>
            </a:r>
            <a:r>
              <a:rPr lang="en-US" sz="1400" b="1"/>
              <a:t>HWB 3-20a / HWB 4-20a</a:t>
            </a:r>
          </a:p>
          <a:p>
            <a:pPr>
              <a:spcBef>
                <a:spcPts val="0"/>
              </a:spcBef>
              <a:spcAft>
                <a:spcPts val="1800"/>
              </a:spcAft>
            </a:pPr>
            <a:endParaRPr lang="en-US" sz="1400"/>
          </a:p>
          <a:p>
            <a:pPr>
              <a:spcBef>
                <a:spcPts val="0"/>
              </a:spcBef>
              <a:spcAft>
                <a:spcPts val="1800"/>
              </a:spcAft>
            </a:pPr>
            <a:endParaRPr lang="en-US" sz="1400"/>
          </a:p>
          <a:p>
            <a:pPr>
              <a:spcBef>
                <a:spcPts val="0"/>
              </a:spcBef>
              <a:spcAft>
                <a:spcPts val="1800"/>
              </a:spcAft>
            </a:pPr>
            <a:endParaRPr lang="en-US" sz="1400"/>
          </a:p>
          <a:p>
            <a:pPr>
              <a:spcBef>
                <a:spcPts val="0"/>
              </a:spcBef>
              <a:spcAft>
                <a:spcPts val="1800"/>
              </a:spcAft>
            </a:pPr>
            <a:r>
              <a:rPr lang="en-US" sz="1400" b="1"/>
              <a:t>Careers Education Standard</a:t>
            </a:r>
          </a:p>
          <a:p>
            <a:pPr>
              <a:spcBef>
                <a:spcPts val="0"/>
              </a:spcBef>
              <a:spcAft>
                <a:spcPts val="1800"/>
              </a:spcAft>
            </a:pPr>
            <a:r>
              <a:rPr lang="en-US" sz="1400" b="1"/>
              <a:t>P7</a:t>
            </a:r>
            <a:br>
              <a:rPr lang="en-US" sz="1400" b="1"/>
            </a:br>
            <a:r>
              <a:rPr lang="en-US" sz="1400"/>
              <a:t>I can discuss the relevance of skills to the wider world and </a:t>
            </a:r>
            <a:br>
              <a:rPr lang="en-US" sz="1400"/>
            </a:br>
            <a:r>
              <a:rPr lang="en-US" sz="1400"/>
              <a:t>make connections between skills and the world of work.</a:t>
            </a:r>
          </a:p>
          <a:p>
            <a:pPr>
              <a:spcBef>
                <a:spcPts val="0"/>
              </a:spcBef>
              <a:spcAft>
                <a:spcPts val="1800"/>
              </a:spcAft>
            </a:pPr>
            <a:r>
              <a:rPr lang="en-US" sz="1400"/>
              <a:t>I can explain to others my ambitions/what I would like to </a:t>
            </a:r>
            <a:br>
              <a:rPr lang="en-US" sz="1400"/>
            </a:br>
            <a:r>
              <a:rPr lang="en-US" sz="1400"/>
              <a:t>do and look for ways to achieve them/that.</a:t>
            </a:r>
          </a:p>
          <a:p>
            <a:pPr>
              <a:spcBef>
                <a:spcPts val="0"/>
              </a:spcBef>
              <a:spcAft>
                <a:spcPts val="1800"/>
              </a:spcAft>
            </a:pPr>
            <a:r>
              <a:rPr lang="en-US" sz="1400"/>
              <a:t>I can </a:t>
            </a:r>
            <a:r>
              <a:rPr lang="en-US" sz="1400" err="1"/>
              <a:t>recognise</a:t>
            </a:r>
            <a:r>
              <a:rPr lang="en-US" sz="1400"/>
              <a:t> the skills I have and need for work.</a:t>
            </a:r>
          </a:p>
          <a:p>
            <a:pPr>
              <a:spcBef>
                <a:spcPts val="0"/>
              </a:spcBef>
              <a:spcAft>
                <a:spcPts val="1800"/>
              </a:spcAft>
            </a:pPr>
            <a:r>
              <a:rPr lang="en-US" sz="1400"/>
              <a:t>I can apply my skills to get more information about jobs/careers.</a:t>
            </a:r>
          </a:p>
          <a:p>
            <a:pPr>
              <a:spcBef>
                <a:spcPts val="0"/>
              </a:spcBef>
              <a:spcAft>
                <a:spcPts val="1800"/>
              </a:spcAft>
            </a:pPr>
            <a:r>
              <a:rPr lang="en-US" sz="1400"/>
              <a:t>I can use online tools available to me.</a:t>
            </a:r>
          </a:p>
          <a:p>
            <a:pPr>
              <a:spcBef>
                <a:spcPts val="0"/>
              </a:spcBef>
              <a:spcAft>
                <a:spcPts val="1800"/>
              </a:spcAft>
            </a:pPr>
            <a:r>
              <a:rPr lang="en-US" sz="1400" b="1"/>
              <a:t>S1-S3</a:t>
            </a:r>
            <a:br>
              <a:rPr lang="en-US" sz="1400"/>
            </a:br>
            <a:r>
              <a:rPr lang="en-US" sz="1400"/>
              <a:t>I can demonstrate and apply the skills I have learnt across the curriculum in relation to the world of work.</a:t>
            </a:r>
          </a:p>
          <a:p>
            <a:pPr>
              <a:spcBef>
                <a:spcPts val="0"/>
              </a:spcBef>
              <a:spcAft>
                <a:spcPts val="1800"/>
              </a:spcAft>
            </a:pPr>
            <a:r>
              <a:rPr lang="en-US" sz="1400"/>
              <a:t>I can identify my interests, strengths and skills and use </a:t>
            </a:r>
            <a:br>
              <a:rPr lang="en-US" sz="1400"/>
            </a:br>
            <a:r>
              <a:rPr lang="en-US" sz="1400"/>
              <a:t>them to make informed choices.</a:t>
            </a:r>
          </a:p>
          <a:p>
            <a:pPr>
              <a:spcBef>
                <a:spcPts val="0"/>
              </a:spcBef>
              <a:spcAft>
                <a:spcPts val="1800"/>
              </a:spcAft>
            </a:pPr>
            <a:endParaRPr lang="en-US" sz="1400"/>
          </a:p>
          <a:p>
            <a:pPr>
              <a:spcBef>
                <a:spcPts val="0"/>
              </a:spcBef>
              <a:spcAft>
                <a:spcPts val="1800"/>
              </a:spcAft>
            </a:pPr>
            <a:endParaRPr lang="en-US" sz="1400"/>
          </a:p>
          <a:p>
            <a:pPr>
              <a:spcBef>
                <a:spcPts val="0"/>
              </a:spcBef>
              <a:spcAft>
                <a:spcPts val="1800"/>
              </a:spcAft>
            </a:pPr>
            <a:endParaRPr lang="en-US" sz="1400"/>
          </a:p>
        </p:txBody>
      </p:sp>
      <p:pic>
        <p:nvPicPr>
          <p:cNvPr id="3" name="Picture 2" descr="A blue and purple gradient on a black background&#10;&#10;Description automatically generated">
            <a:extLst>
              <a:ext uri="{FF2B5EF4-FFF2-40B4-BE49-F238E27FC236}">
                <a16:creationId xmlns:a16="http://schemas.microsoft.com/office/drawing/2014/main" id="{74EAAB47-4194-24D8-6184-11356AAE377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257629" y="0"/>
            <a:ext cx="3934372" cy="1948364"/>
          </a:xfrm>
          <a:prstGeom prst="rect">
            <a:avLst/>
          </a:prstGeom>
        </p:spPr>
      </p:pic>
      <p:pic>
        <p:nvPicPr>
          <p:cNvPr id="2" name="Picture 1" descr="A blue and black dot pattern&#10;&#10;Description automatically generated">
            <a:extLst>
              <a:ext uri="{FF2B5EF4-FFF2-40B4-BE49-F238E27FC236}">
                <a16:creationId xmlns:a16="http://schemas.microsoft.com/office/drawing/2014/main" id="{E1C21EB6-6212-46AE-EA12-C6B28AA443FF}"/>
              </a:ext>
            </a:extLst>
          </p:cNvPr>
          <p:cNvPicPr>
            <a:picLocks noChangeAspect="1"/>
          </p:cNvPicPr>
          <p:nvPr/>
        </p:nvPicPr>
        <p:blipFill rotWithShape="1">
          <a:blip r:embed="rId3" cstate="print">
            <a:alphaModFix amt="40000"/>
            <a:extLst>
              <a:ext uri="{28A0092B-C50C-407E-A947-70E740481C1C}">
                <a14:useLocalDpi xmlns:a14="http://schemas.microsoft.com/office/drawing/2010/main"/>
              </a:ext>
            </a:extLst>
          </a:blip>
          <a:srcRect l="-12979"/>
          <a:stretch/>
        </p:blipFill>
        <p:spPr>
          <a:xfrm>
            <a:off x="7393172" y="0"/>
            <a:ext cx="4798828" cy="1223036"/>
          </a:xfrm>
          <a:prstGeom prst="rect">
            <a:avLst/>
          </a:prstGeom>
        </p:spPr>
      </p:pic>
    </p:spTree>
    <p:extLst>
      <p:ext uri="{BB962C8B-B14F-4D97-AF65-F5344CB8AC3E}">
        <p14:creationId xmlns:p14="http://schemas.microsoft.com/office/powerpoint/2010/main" val="1124855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58BDA3-572D-D9D5-DF55-818CD1E5EEC8}"/>
              </a:ext>
            </a:extLst>
          </p:cNvPr>
          <p:cNvSpPr>
            <a:spLocks noGrp="1"/>
          </p:cNvSpPr>
          <p:nvPr>
            <p:ph type="body" sz="quarter" idx="19"/>
          </p:nvPr>
        </p:nvSpPr>
        <p:spPr>
          <a:xfrm>
            <a:off x="442658" y="463254"/>
            <a:ext cx="7672641" cy="598709"/>
          </a:xfrm>
        </p:spPr>
        <p:txBody>
          <a:bodyPr anchor="t"/>
          <a:lstStyle/>
          <a:p>
            <a:r>
              <a:rPr lang="en-US"/>
              <a:t>Curriculum links</a:t>
            </a:r>
          </a:p>
        </p:txBody>
      </p:sp>
      <p:sp>
        <p:nvSpPr>
          <p:cNvPr id="6" name="Content Placeholder 5">
            <a:extLst>
              <a:ext uri="{FF2B5EF4-FFF2-40B4-BE49-F238E27FC236}">
                <a16:creationId xmlns:a16="http://schemas.microsoft.com/office/drawing/2014/main" id="{A8132C22-AD85-82D4-F964-3A769B90FA17}"/>
              </a:ext>
            </a:extLst>
          </p:cNvPr>
          <p:cNvSpPr>
            <a:spLocks noGrp="1"/>
          </p:cNvSpPr>
          <p:nvPr>
            <p:ph idx="21"/>
          </p:nvPr>
        </p:nvSpPr>
        <p:spPr>
          <a:xfrm>
            <a:off x="442659" y="1382233"/>
            <a:ext cx="11306680" cy="4497867"/>
          </a:xfrm>
        </p:spPr>
        <p:txBody>
          <a:bodyPr>
            <a:noAutofit/>
          </a:bodyPr>
          <a:lstStyle/>
          <a:p>
            <a:pPr>
              <a:spcBef>
                <a:spcPts val="0"/>
              </a:spcBef>
              <a:spcAft>
                <a:spcPts val="1800"/>
              </a:spcAft>
            </a:pPr>
            <a:r>
              <a:rPr lang="en-US" sz="1800" b="1"/>
              <a:t>Wales</a:t>
            </a:r>
          </a:p>
          <a:p>
            <a:pPr>
              <a:spcBef>
                <a:spcPts val="0"/>
              </a:spcBef>
              <a:spcAft>
                <a:spcPts val="1800"/>
              </a:spcAft>
            </a:pPr>
            <a:r>
              <a:rPr lang="en-US" sz="1400" b="1"/>
              <a:t>Careers and Work-Related Experiences (CWRE)</a:t>
            </a:r>
          </a:p>
          <a:p>
            <a:pPr marL="285750" indent="-285750">
              <a:spcBef>
                <a:spcPts val="0"/>
              </a:spcBef>
              <a:buFont typeface="Arial" panose="020B0604020202020204" pitchFamily="34" charset="0"/>
              <a:buChar char="•"/>
            </a:pPr>
            <a:r>
              <a:rPr lang="en-US" sz="1400"/>
              <a:t>Exploring self and society</a:t>
            </a:r>
          </a:p>
          <a:p>
            <a:pPr marL="285750" indent="-285750">
              <a:spcBef>
                <a:spcPts val="0"/>
              </a:spcBef>
              <a:buFont typeface="Arial" panose="020B0604020202020204" pitchFamily="34" charset="0"/>
              <a:buChar char="•"/>
            </a:pPr>
            <a:r>
              <a:rPr lang="en-US" sz="1400"/>
              <a:t>Widening horizons</a:t>
            </a:r>
          </a:p>
          <a:p>
            <a:pPr marL="285750" indent="-285750">
              <a:spcBef>
                <a:spcPts val="0"/>
              </a:spcBef>
              <a:buFont typeface="Arial" panose="020B0604020202020204" pitchFamily="34" charset="0"/>
              <a:buChar char="•"/>
            </a:pPr>
            <a:r>
              <a:rPr lang="en-US" sz="1400"/>
              <a:t>Overcoming barriers</a:t>
            </a:r>
          </a:p>
          <a:p>
            <a:pPr marL="285750" indent="-285750">
              <a:spcBef>
                <a:spcPts val="0"/>
              </a:spcBef>
              <a:buFont typeface="Arial" panose="020B0604020202020204" pitchFamily="34" charset="0"/>
              <a:buChar char="•"/>
            </a:pPr>
            <a:r>
              <a:rPr lang="en-US" sz="1400"/>
              <a:t>Exploring opportunities</a:t>
            </a:r>
          </a:p>
          <a:p>
            <a:pPr marL="285750" indent="-285750">
              <a:spcBef>
                <a:spcPts val="0"/>
              </a:spcBef>
              <a:spcAft>
                <a:spcPts val="1800"/>
              </a:spcAft>
              <a:buFont typeface="Arial" panose="020B0604020202020204" pitchFamily="34" charset="0"/>
              <a:buChar char="•"/>
            </a:pPr>
            <a:r>
              <a:rPr lang="en-US" sz="1400"/>
              <a:t>Developing adaptability and resilience</a:t>
            </a:r>
          </a:p>
          <a:p>
            <a:pPr>
              <a:spcBef>
                <a:spcPts val="0"/>
              </a:spcBef>
              <a:spcAft>
                <a:spcPts val="1800"/>
              </a:spcAft>
            </a:pPr>
            <a:endParaRPr lang="en-US" sz="1400"/>
          </a:p>
          <a:p>
            <a:pPr>
              <a:spcBef>
                <a:spcPts val="0"/>
              </a:spcBef>
              <a:spcAft>
                <a:spcPts val="1800"/>
              </a:spcAft>
            </a:pPr>
            <a:endParaRPr lang="en-US" sz="1400"/>
          </a:p>
          <a:p>
            <a:pPr>
              <a:spcBef>
                <a:spcPts val="0"/>
              </a:spcBef>
              <a:spcAft>
                <a:spcPts val="1800"/>
              </a:spcAft>
            </a:pPr>
            <a:endParaRPr lang="en-US" sz="1400"/>
          </a:p>
          <a:p>
            <a:pPr>
              <a:spcBef>
                <a:spcPts val="0"/>
              </a:spcBef>
              <a:spcAft>
                <a:spcPts val="1800"/>
              </a:spcAft>
            </a:pPr>
            <a:endParaRPr lang="en-US" sz="1400"/>
          </a:p>
          <a:p>
            <a:pPr>
              <a:spcBef>
                <a:spcPts val="0"/>
              </a:spcBef>
              <a:spcAft>
                <a:spcPts val="1800"/>
              </a:spcAft>
            </a:pPr>
            <a:endParaRPr lang="en-US" sz="1400"/>
          </a:p>
          <a:p>
            <a:pPr>
              <a:spcBef>
                <a:spcPts val="0"/>
              </a:spcBef>
              <a:spcAft>
                <a:spcPts val="1800"/>
              </a:spcAft>
            </a:pPr>
            <a:endParaRPr lang="en-US" sz="1400"/>
          </a:p>
          <a:p>
            <a:pPr>
              <a:spcBef>
                <a:spcPts val="0"/>
              </a:spcBef>
              <a:spcAft>
                <a:spcPts val="1800"/>
              </a:spcAft>
            </a:pPr>
            <a:r>
              <a:rPr lang="en-US" sz="1800" b="1"/>
              <a:t>Northern Ireland</a:t>
            </a:r>
          </a:p>
          <a:p>
            <a:pPr>
              <a:spcBef>
                <a:spcPts val="0"/>
              </a:spcBef>
              <a:spcAft>
                <a:spcPts val="1800"/>
              </a:spcAft>
            </a:pPr>
            <a:r>
              <a:rPr lang="en-US" sz="1400" b="1"/>
              <a:t>Learning for Life and Work</a:t>
            </a:r>
          </a:p>
          <a:p>
            <a:pPr>
              <a:spcBef>
                <a:spcPts val="0"/>
              </a:spcBef>
              <a:spcAft>
                <a:spcPts val="1800"/>
              </a:spcAft>
            </a:pPr>
            <a:r>
              <a:rPr lang="en-US" sz="1400" b="1"/>
              <a:t>KS3</a:t>
            </a:r>
          </a:p>
          <a:p>
            <a:pPr marL="285750" indent="-285750">
              <a:spcBef>
                <a:spcPts val="0"/>
              </a:spcBef>
              <a:buFont typeface="Arial" panose="020B0604020202020204" pitchFamily="34" charset="0"/>
              <a:buChar char="•"/>
            </a:pPr>
            <a:r>
              <a:rPr lang="en-US" sz="1400"/>
              <a:t>Employability - career management.</a:t>
            </a:r>
          </a:p>
          <a:p>
            <a:pPr marL="285750" indent="-285750">
              <a:spcBef>
                <a:spcPts val="0"/>
              </a:spcBef>
              <a:buFont typeface="Arial" panose="020B0604020202020204" pitchFamily="34" charset="0"/>
              <a:buChar char="•"/>
            </a:pPr>
            <a:r>
              <a:rPr lang="en-US" sz="1400"/>
              <a:t>Assess personal skills and achievements to date; identify areas of interest and set targets for self improvement.</a:t>
            </a:r>
          </a:p>
          <a:p>
            <a:pPr marL="285750" indent="-285750">
              <a:spcBef>
                <a:spcPts val="0"/>
              </a:spcBef>
              <a:buFont typeface="Arial" panose="020B0604020202020204" pitchFamily="34" charset="0"/>
              <a:buChar char="•"/>
            </a:pPr>
            <a:r>
              <a:rPr lang="en-US" sz="1400"/>
              <a:t>Explore the changing concept of career.</a:t>
            </a:r>
          </a:p>
          <a:p>
            <a:pPr marL="285750" indent="-285750">
              <a:spcBef>
                <a:spcPts val="0"/>
              </a:spcBef>
              <a:buFont typeface="Arial" panose="020B0604020202020204" pitchFamily="34" charset="0"/>
              <a:buChar char="•"/>
            </a:pPr>
            <a:r>
              <a:rPr lang="en-US" sz="1400"/>
              <a:t>Engage in the personal career planning process to investigate and reach decisions about post-14 options.</a:t>
            </a:r>
          </a:p>
          <a:p>
            <a:pPr marL="285750" indent="-285750">
              <a:spcBef>
                <a:spcPts val="0"/>
              </a:spcBef>
              <a:spcAft>
                <a:spcPts val="1800"/>
              </a:spcAft>
              <a:buFont typeface="Arial" panose="020B0604020202020204" pitchFamily="34" charset="0"/>
              <a:buChar char="•"/>
            </a:pPr>
            <a:r>
              <a:rPr lang="en-US" sz="1400"/>
              <a:t>Investigate a variety of both familiar and unfamiliar jobs.</a:t>
            </a:r>
          </a:p>
          <a:p>
            <a:pPr>
              <a:spcBef>
                <a:spcPts val="0"/>
              </a:spcBef>
              <a:spcAft>
                <a:spcPts val="1800"/>
              </a:spcAft>
            </a:pPr>
            <a:r>
              <a:rPr lang="en-US" sz="1400" b="1"/>
              <a:t>KS4</a:t>
            </a:r>
          </a:p>
          <a:p>
            <a:pPr>
              <a:spcBef>
                <a:spcPts val="0"/>
              </a:spcBef>
              <a:spcAft>
                <a:spcPts val="1800"/>
              </a:spcAft>
            </a:pPr>
            <a:r>
              <a:rPr lang="en-US" sz="1400" b="1"/>
              <a:t>Employability</a:t>
            </a:r>
          </a:p>
          <a:p>
            <a:pPr>
              <a:spcBef>
                <a:spcPts val="0"/>
              </a:spcBef>
              <a:spcAft>
                <a:spcPts val="1800"/>
              </a:spcAft>
            </a:pPr>
            <a:r>
              <a:rPr lang="en-US" sz="1400"/>
              <a:t>Develop a personal career plan based on relevant information </a:t>
            </a:r>
            <a:br>
              <a:rPr lang="en-US" sz="1400"/>
            </a:br>
            <a:r>
              <a:rPr lang="en-US" sz="1400"/>
              <a:t>and guidance.</a:t>
            </a:r>
          </a:p>
        </p:txBody>
      </p:sp>
      <p:pic>
        <p:nvPicPr>
          <p:cNvPr id="3" name="Picture 2" descr="A blue and purple gradient on a black background&#10;&#10;Description automatically generated">
            <a:extLst>
              <a:ext uri="{FF2B5EF4-FFF2-40B4-BE49-F238E27FC236}">
                <a16:creationId xmlns:a16="http://schemas.microsoft.com/office/drawing/2014/main" id="{74EAAB47-4194-24D8-6184-11356AAE377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257629" y="0"/>
            <a:ext cx="3934372" cy="1948364"/>
          </a:xfrm>
          <a:prstGeom prst="rect">
            <a:avLst/>
          </a:prstGeom>
        </p:spPr>
      </p:pic>
      <p:pic>
        <p:nvPicPr>
          <p:cNvPr id="2" name="Picture 1" descr="A blue and black dot pattern&#10;&#10;Description automatically generated">
            <a:extLst>
              <a:ext uri="{FF2B5EF4-FFF2-40B4-BE49-F238E27FC236}">
                <a16:creationId xmlns:a16="http://schemas.microsoft.com/office/drawing/2014/main" id="{E1C21EB6-6212-46AE-EA12-C6B28AA443FF}"/>
              </a:ext>
            </a:extLst>
          </p:cNvPr>
          <p:cNvPicPr>
            <a:picLocks noChangeAspect="1"/>
          </p:cNvPicPr>
          <p:nvPr/>
        </p:nvPicPr>
        <p:blipFill rotWithShape="1">
          <a:blip r:embed="rId3" cstate="print">
            <a:alphaModFix amt="40000"/>
            <a:extLst>
              <a:ext uri="{28A0092B-C50C-407E-A947-70E740481C1C}">
                <a14:useLocalDpi xmlns:a14="http://schemas.microsoft.com/office/drawing/2010/main"/>
              </a:ext>
            </a:extLst>
          </a:blip>
          <a:srcRect l="-12979"/>
          <a:stretch/>
        </p:blipFill>
        <p:spPr>
          <a:xfrm>
            <a:off x="7393172" y="0"/>
            <a:ext cx="4798828" cy="1223036"/>
          </a:xfrm>
          <a:prstGeom prst="rect">
            <a:avLst/>
          </a:prstGeom>
        </p:spPr>
      </p:pic>
    </p:spTree>
    <p:extLst>
      <p:ext uri="{BB962C8B-B14F-4D97-AF65-F5344CB8AC3E}">
        <p14:creationId xmlns:p14="http://schemas.microsoft.com/office/powerpoint/2010/main" val="615397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D54A922-2C10-1FF2-14F8-490861539899}"/>
              </a:ext>
            </a:extLst>
          </p:cNvPr>
          <p:cNvSpPr>
            <a:spLocks noGrp="1"/>
          </p:cNvSpPr>
          <p:nvPr>
            <p:ph type="body" sz="quarter" idx="19"/>
          </p:nvPr>
        </p:nvSpPr>
        <p:spPr>
          <a:xfrm>
            <a:off x="442659" y="582524"/>
            <a:ext cx="11285282" cy="598709"/>
          </a:xfrm>
        </p:spPr>
        <p:txBody>
          <a:bodyPr/>
          <a:lstStyle/>
          <a:p>
            <a:r>
              <a:rPr lang="en-US">
                <a:latin typeface="Segoe UI"/>
                <a:cs typeface="Segoe UI"/>
              </a:rPr>
              <a:t>Lesson overview</a:t>
            </a:r>
            <a:endParaRPr lang="en-US"/>
          </a:p>
        </p:txBody>
      </p:sp>
      <p:graphicFrame>
        <p:nvGraphicFramePr>
          <p:cNvPr id="2" name="Table 1">
            <a:extLst>
              <a:ext uri="{FF2B5EF4-FFF2-40B4-BE49-F238E27FC236}">
                <a16:creationId xmlns:a16="http://schemas.microsoft.com/office/drawing/2014/main" id="{DF7BDEC7-77D4-E4E3-F833-0390476C582F}"/>
              </a:ext>
            </a:extLst>
          </p:cNvPr>
          <p:cNvGraphicFramePr>
            <a:graphicFrameLocks noGrp="1"/>
          </p:cNvGraphicFramePr>
          <p:nvPr>
            <p:extLst>
              <p:ext uri="{D42A27DB-BD31-4B8C-83A1-F6EECF244321}">
                <p14:modId xmlns:p14="http://schemas.microsoft.com/office/powerpoint/2010/main" val="2578832954"/>
              </p:ext>
            </p:extLst>
          </p:nvPr>
        </p:nvGraphicFramePr>
        <p:xfrm>
          <a:off x="404191" y="1881808"/>
          <a:ext cx="11365174" cy="4124995"/>
        </p:xfrm>
        <a:graphic>
          <a:graphicData uri="http://schemas.openxmlformats.org/drawingml/2006/table">
            <a:tbl>
              <a:tblPr firstRow="1" bandRow="1">
                <a:tableStyleId>{21E4AEA4-8DFA-4A89-87EB-49C32662AFE0}</a:tableStyleId>
              </a:tblPr>
              <a:tblGrid>
                <a:gridCol w="1666088">
                  <a:extLst>
                    <a:ext uri="{9D8B030D-6E8A-4147-A177-3AD203B41FA5}">
                      <a16:colId xmlns:a16="http://schemas.microsoft.com/office/drawing/2014/main" val="2539304872"/>
                    </a:ext>
                  </a:extLst>
                </a:gridCol>
                <a:gridCol w="5565976">
                  <a:extLst>
                    <a:ext uri="{9D8B030D-6E8A-4147-A177-3AD203B41FA5}">
                      <a16:colId xmlns:a16="http://schemas.microsoft.com/office/drawing/2014/main" val="2924934905"/>
                    </a:ext>
                  </a:extLst>
                </a:gridCol>
                <a:gridCol w="1468625">
                  <a:extLst>
                    <a:ext uri="{9D8B030D-6E8A-4147-A177-3AD203B41FA5}">
                      <a16:colId xmlns:a16="http://schemas.microsoft.com/office/drawing/2014/main" val="1411591679"/>
                    </a:ext>
                  </a:extLst>
                </a:gridCol>
                <a:gridCol w="2664485">
                  <a:extLst>
                    <a:ext uri="{9D8B030D-6E8A-4147-A177-3AD203B41FA5}">
                      <a16:colId xmlns:a16="http://schemas.microsoft.com/office/drawing/2014/main" val="841562869"/>
                    </a:ext>
                  </a:extLst>
                </a:gridCol>
              </a:tblGrid>
              <a:tr h="489005">
                <a:tc>
                  <a:txBody>
                    <a:bodyPr/>
                    <a:lstStyle/>
                    <a:p>
                      <a:pPr lvl="0">
                        <a:buNone/>
                      </a:pPr>
                      <a:r>
                        <a:rPr lang="en-GB">
                          <a:solidFill>
                            <a:schemeClr val="bg1"/>
                          </a:solidFill>
                        </a:rPr>
                        <a:t>Slide </a:t>
                      </a:r>
                      <a:endParaRPr lang="en-US">
                        <a:solidFill>
                          <a:schemeClr val="bg1"/>
                        </a:solidFill>
                      </a:endParaRPr>
                    </a:p>
                  </a:txBody>
                  <a:tcPr>
                    <a:solidFill>
                      <a:srgbClr val="B061F2"/>
                    </a:solidFill>
                  </a:tcPr>
                </a:tc>
                <a:tc>
                  <a:txBody>
                    <a:bodyPr/>
                    <a:lstStyle/>
                    <a:p>
                      <a:r>
                        <a:rPr lang="en-GB">
                          <a:solidFill>
                            <a:schemeClr val="bg1"/>
                          </a:solidFill>
                        </a:rPr>
                        <a:t>Overview</a:t>
                      </a:r>
                    </a:p>
                  </a:txBody>
                  <a:tcPr>
                    <a:solidFill>
                      <a:srgbClr val="B061F2"/>
                    </a:solidFill>
                  </a:tcPr>
                </a:tc>
                <a:tc>
                  <a:txBody>
                    <a:bodyPr/>
                    <a:lstStyle/>
                    <a:p>
                      <a:r>
                        <a:rPr lang="en-GB">
                          <a:solidFill>
                            <a:schemeClr val="bg1"/>
                          </a:solidFill>
                        </a:rPr>
                        <a:t>Timing</a:t>
                      </a:r>
                    </a:p>
                  </a:txBody>
                  <a:tcPr>
                    <a:solidFill>
                      <a:srgbClr val="B061F2"/>
                    </a:solidFill>
                  </a:tcPr>
                </a:tc>
                <a:tc>
                  <a:txBody>
                    <a:bodyPr/>
                    <a:lstStyle/>
                    <a:p>
                      <a:r>
                        <a:rPr lang="en-GB">
                          <a:solidFill>
                            <a:schemeClr val="bg1"/>
                          </a:solidFill>
                        </a:rPr>
                        <a:t>Resources</a:t>
                      </a:r>
                    </a:p>
                  </a:txBody>
                  <a:tcPr>
                    <a:solidFill>
                      <a:srgbClr val="B061F2"/>
                    </a:solidFill>
                  </a:tcPr>
                </a:tc>
                <a:extLst>
                  <a:ext uri="{0D108BD9-81ED-4DB2-BD59-A6C34878D82A}">
                    <a16:rowId xmlns:a16="http://schemas.microsoft.com/office/drawing/2014/main" val="2411307474"/>
                  </a:ext>
                </a:extLst>
              </a:tr>
              <a:tr h="676609">
                <a:tc>
                  <a:txBody>
                    <a:bodyPr/>
                    <a:lstStyle/>
                    <a:p>
                      <a:r>
                        <a:rPr lang="en-GB">
                          <a:solidFill>
                            <a:schemeClr val="bg2">
                              <a:lumMod val="25000"/>
                            </a:schemeClr>
                          </a:solidFill>
                        </a:rPr>
                        <a:t>Introduction</a:t>
                      </a:r>
                    </a:p>
                  </a:txBody>
                  <a:tcPr>
                    <a:solidFill>
                      <a:srgbClr val="D5F6FF"/>
                    </a:solidFill>
                  </a:tcPr>
                </a:tc>
                <a:tc>
                  <a:txBody>
                    <a:bodyPr/>
                    <a:lstStyle/>
                    <a:p>
                      <a:r>
                        <a:rPr lang="en-GB">
                          <a:solidFill>
                            <a:schemeClr val="bg2">
                              <a:lumMod val="25000"/>
                            </a:schemeClr>
                          </a:solidFill>
                        </a:rPr>
                        <a:t>Understand what impacts career choices and begin thinking about which characteristics align with various roles.</a:t>
                      </a:r>
                    </a:p>
                  </a:txBody>
                  <a:tcPr>
                    <a:solidFill>
                      <a:srgbClr val="D5F6FF"/>
                    </a:solidFill>
                  </a:tcPr>
                </a:tc>
                <a:tc>
                  <a:txBody>
                    <a:bodyPr/>
                    <a:lstStyle/>
                    <a:p>
                      <a:r>
                        <a:rPr lang="en-GB">
                          <a:solidFill>
                            <a:schemeClr val="bg2">
                              <a:lumMod val="25000"/>
                            </a:schemeClr>
                          </a:solidFill>
                        </a:rPr>
                        <a:t>10 minutes</a:t>
                      </a:r>
                    </a:p>
                  </a:txBody>
                  <a:tcPr>
                    <a:solidFill>
                      <a:srgbClr val="D5F6FF"/>
                    </a:solidFill>
                  </a:tcPr>
                </a:tc>
                <a:tc>
                  <a:txBody>
                    <a:bodyPr/>
                    <a:lstStyle/>
                    <a:p>
                      <a:endParaRPr lang="en-GB">
                        <a:solidFill>
                          <a:schemeClr val="bg2">
                            <a:lumMod val="25000"/>
                          </a:schemeClr>
                        </a:solidFill>
                      </a:endParaRPr>
                    </a:p>
                  </a:txBody>
                  <a:tcPr>
                    <a:solidFill>
                      <a:srgbClr val="D5F6FF"/>
                    </a:solidFill>
                  </a:tcPr>
                </a:tc>
                <a:extLst>
                  <a:ext uri="{0D108BD9-81ED-4DB2-BD59-A6C34878D82A}">
                    <a16:rowId xmlns:a16="http://schemas.microsoft.com/office/drawing/2014/main" val="3954733242"/>
                  </a:ext>
                </a:extLst>
              </a:tr>
              <a:tr h="691763">
                <a:tc>
                  <a:txBody>
                    <a:bodyPr/>
                    <a:lstStyle/>
                    <a:p>
                      <a:r>
                        <a:rPr lang="en-GB">
                          <a:solidFill>
                            <a:schemeClr val="bg2">
                              <a:lumMod val="25000"/>
                            </a:schemeClr>
                          </a:solidFill>
                        </a:rPr>
                        <a:t>Activity 1</a:t>
                      </a:r>
                    </a:p>
                  </a:txBody>
                  <a:tcPr>
                    <a:solidFill>
                      <a:srgbClr val="D5F6FF"/>
                    </a:solidFill>
                  </a:tcPr>
                </a:tc>
                <a:tc>
                  <a:txBody>
                    <a:bodyPr/>
                    <a:lstStyle/>
                    <a:p>
                      <a:r>
                        <a:rPr lang="en-GB">
                          <a:solidFill>
                            <a:schemeClr val="bg2">
                              <a:lumMod val="25000"/>
                            </a:schemeClr>
                          </a:solidFill>
                        </a:rPr>
                        <a:t>Choose a character (a celebrity, historical figure, from a book or TV show) and identify their skills and qualities.</a:t>
                      </a:r>
                    </a:p>
                  </a:txBody>
                  <a:tcPr>
                    <a:solidFill>
                      <a:srgbClr val="D5F6FF"/>
                    </a:solidFill>
                  </a:tcPr>
                </a:tc>
                <a:tc>
                  <a:txBody>
                    <a:bodyPr/>
                    <a:lstStyle/>
                    <a:p>
                      <a:r>
                        <a:rPr lang="en-GB">
                          <a:solidFill>
                            <a:schemeClr val="bg2">
                              <a:lumMod val="25000"/>
                            </a:schemeClr>
                          </a:solidFill>
                        </a:rPr>
                        <a:t>10 minutes</a:t>
                      </a:r>
                    </a:p>
                  </a:txBody>
                  <a:tcPr>
                    <a:solidFill>
                      <a:srgbClr val="D5F6FF"/>
                    </a:solidFill>
                  </a:tcPr>
                </a:tc>
                <a:tc>
                  <a:txBody>
                    <a:bodyPr/>
                    <a:lstStyle/>
                    <a:p>
                      <a:r>
                        <a:rPr lang="en-GB">
                          <a:solidFill>
                            <a:schemeClr val="bg2">
                              <a:lumMod val="25000"/>
                            </a:schemeClr>
                          </a:solidFill>
                        </a:rPr>
                        <a:t>Career Clinic worksheet (1 per student)</a:t>
                      </a:r>
                    </a:p>
                  </a:txBody>
                  <a:tcPr>
                    <a:solidFill>
                      <a:srgbClr val="D5F6FF"/>
                    </a:solidFill>
                  </a:tcPr>
                </a:tc>
                <a:extLst>
                  <a:ext uri="{0D108BD9-81ED-4DB2-BD59-A6C34878D82A}">
                    <a16:rowId xmlns:a16="http://schemas.microsoft.com/office/drawing/2014/main" val="626139503"/>
                  </a:ext>
                </a:extLst>
              </a:tr>
              <a:tr h="676609">
                <a:tc>
                  <a:txBody>
                    <a:bodyPr/>
                    <a:lstStyle/>
                    <a:p>
                      <a:r>
                        <a:rPr lang="en-GB">
                          <a:solidFill>
                            <a:schemeClr val="bg2">
                              <a:lumMod val="25000"/>
                            </a:schemeClr>
                          </a:solidFill>
                        </a:rPr>
                        <a:t>Activity 2</a:t>
                      </a:r>
                    </a:p>
                  </a:txBody>
                  <a:tcPr>
                    <a:solidFill>
                      <a:srgbClr val="D5F6FF"/>
                    </a:solidFill>
                  </a:tcPr>
                </a:tc>
                <a:tc>
                  <a:txBody>
                    <a:bodyPr/>
                    <a:lstStyle/>
                    <a:p>
                      <a:r>
                        <a:rPr lang="en-GB">
                          <a:solidFill>
                            <a:schemeClr val="bg2">
                              <a:lumMod val="25000"/>
                            </a:schemeClr>
                          </a:solidFill>
                        </a:rPr>
                        <a:t>Develop the character by identifying their interests.</a:t>
                      </a:r>
                    </a:p>
                  </a:txBody>
                  <a:tcPr>
                    <a:solidFill>
                      <a:srgbClr val="D5F6FF"/>
                    </a:solidFill>
                  </a:tcPr>
                </a:tc>
                <a:tc>
                  <a:txBody>
                    <a:bodyPr/>
                    <a:lstStyle/>
                    <a:p>
                      <a:r>
                        <a:rPr lang="en-GB">
                          <a:solidFill>
                            <a:schemeClr val="bg2">
                              <a:lumMod val="25000"/>
                            </a:schemeClr>
                          </a:solidFill>
                        </a:rPr>
                        <a:t>10 minutes</a:t>
                      </a:r>
                    </a:p>
                  </a:txBody>
                  <a:tcPr>
                    <a:solidFill>
                      <a:srgbClr val="D5F6FF"/>
                    </a:solidFill>
                  </a:tcPr>
                </a:tc>
                <a:tc>
                  <a:txBody>
                    <a:bodyPr/>
                    <a:lstStyle/>
                    <a:p>
                      <a:endParaRPr lang="en-GB">
                        <a:solidFill>
                          <a:schemeClr val="bg2">
                            <a:lumMod val="25000"/>
                          </a:schemeClr>
                        </a:solidFill>
                      </a:endParaRPr>
                    </a:p>
                  </a:txBody>
                  <a:tcPr>
                    <a:solidFill>
                      <a:srgbClr val="D5F6FF"/>
                    </a:solidFill>
                  </a:tcPr>
                </a:tc>
                <a:extLst>
                  <a:ext uri="{0D108BD9-81ED-4DB2-BD59-A6C34878D82A}">
                    <a16:rowId xmlns:a16="http://schemas.microsoft.com/office/drawing/2014/main" val="2817499917"/>
                  </a:ext>
                </a:extLst>
              </a:tr>
              <a:tr h="676609">
                <a:tc>
                  <a:txBody>
                    <a:bodyPr/>
                    <a:lstStyle/>
                    <a:p>
                      <a:r>
                        <a:rPr lang="en-GB">
                          <a:solidFill>
                            <a:schemeClr val="bg2">
                              <a:lumMod val="25000"/>
                            </a:schemeClr>
                          </a:solidFill>
                        </a:rPr>
                        <a:t>Activity 3</a:t>
                      </a:r>
                    </a:p>
                  </a:txBody>
                  <a:tcPr>
                    <a:solidFill>
                      <a:srgbClr val="D5F6FF"/>
                    </a:solidFill>
                  </a:tcPr>
                </a:tc>
                <a:tc>
                  <a:txBody>
                    <a:bodyPr/>
                    <a:lstStyle/>
                    <a:p>
                      <a:r>
                        <a:rPr lang="en-GB">
                          <a:solidFill>
                            <a:schemeClr val="bg2">
                              <a:lumMod val="25000"/>
                            </a:schemeClr>
                          </a:solidFill>
                        </a:rPr>
                        <a:t>Align the character's values and beliefs with their life choices and career options.</a:t>
                      </a:r>
                    </a:p>
                  </a:txBody>
                  <a:tcPr>
                    <a:solidFill>
                      <a:srgbClr val="D5F6FF"/>
                    </a:solidFill>
                  </a:tcPr>
                </a:tc>
                <a:tc>
                  <a:txBody>
                    <a:bodyPr/>
                    <a:lstStyle/>
                    <a:p>
                      <a:r>
                        <a:rPr lang="en-GB">
                          <a:solidFill>
                            <a:schemeClr val="bg2">
                              <a:lumMod val="25000"/>
                            </a:schemeClr>
                          </a:solidFill>
                        </a:rPr>
                        <a:t>10 minutes</a:t>
                      </a:r>
                    </a:p>
                  </a:txBody>
                  <a:tcPr>
                    <a:solidFill>
                      <a:srgbClr val="D5F6FF"/>
                    </a:solidFill>
                  </a:tcPr>
                </a:tc>
                <a:tc>
                  <a:txBody>
                    <a:bodyPr/>
                    <a:lstStyle/>
                    <a:p>
                      <a:endParaRPr lang="en-GB">
                        <a:solidFill>
                          <a:schemeClr val="bg2">
                            <a:lumMod val="25000"/>
                          </a:schemeClr>
                        </a:solidFill>
                      </a:endParaRPr>
                    </a:p>
                  </a:txBody>
                  <a:tcPr>
                    <a:solidFill>
                      <a:srgbClr val="D5F6FF"/>
                    </a:solidFill>
                  </a:tcPr>
                </a:tc>
                <a:extLst>
                  <a:ext uri="{0D108BD9-81ED-4DB2-BD59-A6C34878D82A}">
                    <a16:rowId xmlns:a16="http://schemas.microsoft.com/office/drawing/2014/main" val="4235263949"/>
                  </a:ext>
                </a:extLst>
              </a:tr>
              <a:tr h="676609">
                <a:tc>
                  <a:txBody>
                    <a:bodyPr/>
                    <a:lstStyle/>
                    <a:p>
                      <a:pPr lvl="0">
                        <a:buNone/>
                      </a:pPr>
                      <a:r>
                        <a:rPr lang="en-GB">
                          <a:solidFill>
                            <a:schemeClr val="bg2">
                              <a:lumMod val="25000"/>
                            </a:schemeClr>
                          </a:solidFill>
                        </a:rPr>
                        <a:t>Activity 4</a:t>
                      </a:r>
                    </a:p>
                  </a:txBody>
                  <a:tcPr>
                    <a:solidFill>
                      <a:srgbClr val="D5F6FF"/>
                    </a:solidFill>
                  </a:tcPr>
                </a:tc>
                <a:tc>
                  <a:txBody>
                    <a:bodyPr/>
                    <a:lstStyle/>
                    <a:p>
                      <a:pPr lvl="0">
                        <a:buNone/>
                      </a:pPr>
                      <a:r>
                        <a:rPr lang="en-GB">
                          <a:solidFill>
                            <a:schemeClr val="bg2">
                              <a:lumMod val="25000"/>
                            </a:schemeClr>
                          </a:solidFill>
                        </a:rPr>
                        <a:t>Finalise the character profiles and play Top Trumps. </a:t>
                      </a:r>
                    </a:p>
                  </a:txBody>
                  <a:tcPr>
                    <a:solidFill>
                      <a:srgbClr val="D5F6FF"/>
                    </a:solidFill>
                  </a:tcPr>
                </a:tc>
                <a:tc>
                  <a:txBody>
                    <a:bodyPr/>
                    <a:lstStyle/>
                    <a:p>
                      <a:pPr lvl="0">
                        <a:buNone/>
                      </a:pPr>
                      <a:r>
                        <a:rPr lang="en-GB">
                          <a:solidFill>
                            <a:schemeClr val="bg2">
                              <a:lumMod val="25000"/>
                            </a:schemeClr>
                          </a:solidFill>
                        </a:rPr>
                        <a:t>15 minutes</a:t>
                      </a:r>
                    </a:p>
                  </a:txBody>
                  <a:tcPr>
                    <a:solidFill>
                      <a:srgbClr val="D5F6FF"/>
                    </a:solidFill>
                  </a:tcPr>
                </a:tc>
                <a:tc>
                  <a:txBody>
                    <a:bodyPr/>
                    <a:lstStyle/>
                    <a:p>
                      <a:pPr lvl="0">
                        <a:buNone/>
                      </a:pPr>
                      <a:r>
                        <a:rPr lang="en-GB">
                          <a:solidFill>
                            <a:schemeClr val="bg2">
                              <a:lumMod val="25000"/>
                            </a:schemeClr>
                          </a:solidFill>
                        </a:rPr>
                        <a:t>Blank Top Trump card (1 per student)</a:t>
                      </a:r>
                    </a:p>
                  </a:txBody>
                  <a:tcPr>
                    <a:solidFill>
                      <a:srgbClr val="D5F6FF"/>
                    </a:solidFill>
                  </a:tcPr>
                </a:tc>
                <a:extLst>
                  <a:ext uri="{0D108BD9-81ED-4DB2-BD59-A6C34878D82A}">
                    <a16:rowId xmlns:a16="http://schemas.microsoft.com/office/drawing/2014/main" val="3901826079"/>
                  </a:ext>
                </a:extLst>
              </a:tr>
            </a:tbl>
          </a:graphicData>
        </a:graphic>
      </p:graphicFrame>
      <p:sp>
        <p:nvSpPr>
          <p:cNvPr id="3" name="TextBox 2">
            <a:extLst>
              <a:ext uri="{FF2B5EF4-FFF2-40B4-BE49-F238E27FC236}">
                <a16:creationId xmlns:a16="http://schemas.microsoft.com/office/drawing/2014/main" id="{C2609BCE-6593-147F-304C-DD4D36AD7D64}"/>
              </a:ext>
            </a:extLst>
          </p:cNvPr>
          <p:cNvSpPr txBox="1"/>
          <p:nvPr/>
        </p:nvSpPr>
        <p:spPr>
          <a:xfrm>
            <a:off x="442621" y="1178118"/>
            <a:ext cx="100650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This lesson can be delivered as one 55-minute workshop or as five 10 to 15-minute sessions.</a:t>
            </a:r>
            <a:endParaRPr lang="en-GB"/>
          </a:p>
        </p:txBody>
      </p:sp>
    </p:spTree>
    <p:extLst>
      <p:ext uri="{BB962C8B-B14F-4D97-AF65-F5344CB8AC3E}">
        <p14:creationId xmlns:p14="http://schemas.microsoft.com/office/powerpoint/2010/main" val="913449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7805946-AF33-9D64-4F13-10C52EA5AFB5}"/>
              </a:ext>
            </a:extLst>
          </p:cNvPr>
          <p:cNvSpPr>
            <a:spLocks noGrp="1"/>
          </p:cNvSpPr>
          <p:nvPr>
            <p:ph type="body" sz="quarter" idx="21"/>
          </p:nvPr>
        </p:nvSpPr>
        <p:spPr>
          <a:xfrm>
            <a:off x="549121" y="0"/>
            <a:ext cx="5941325" cy="6858000"/>
          </a:xfrm>
        </p:spPr>
        <p:txBody>
          <a:bodyPr anchor="ctr"/>
          <a:lstStyle/>
          <a:p>
            <a:r>
              <a:rPr lang="en-US" sz="2800">
                <a:latin typeface="Segoe UI"/>
                <a:cs typeface="Segoe UI"/>
              </a:rPr>
              <a:t>Introduction:</a:t>
            </a:r>
          </a:p>
          <a:p>
            <a:r>
              <a:rPr lang="en-US" sz="4800">
                <a:latin typeface="Segoe UI"/>
                <a:cs typeface="Segoe UI"/>
              </a:rPr>
              <a:t>Choosing a </a:t>
            </a:r>
            <a:br>
              <a:rPr lang="en-US" sz="4800"/>
            </a:br>
            <a:r>
              <a:rPr lang="en-US" sz="4800">
                <a:latin typeface="Segoe UI"/>
                <a:cs typeface="Segoe UI"/>
              </a:rPr>
              <a:t>career path </a:t>
            </a:r>
          </a:p>
        </p:txBody>
      </p:sp>
    </p:spTree>
    <p:extLst>
      <p:ext uri="{BB962C8B-B14F-4D97-AF65-F5344CB8AC3E}">
        <p14:creationId xmlns:p14="http://schemas.microsoft.com/office/powerpoint/2010/main" val="398647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 name="Picture 40" descr="A blue and purple gradient on a black background&#10;&#10;Description automatically generated">
            <a:extLst>
              <a:ext uri="{FF2B5EF4-FFF2-40B4-BE49-F238E27FC236}">
                <a16:creationId xmlns:a16="http://schemas.microsoft.com/office/drawing/2014/main" id="{9A730114-20B0-79F5-1CFB-8B0320A6766F}"/>
              </a:ext>
            </a:extLst>
          </p:cNvPr>
          <p:cNvPicPr>
            <a:picLocks noChangeAspect="1"/>
          </p:cNvPicPr>
          <p:nvPr/>
        </p:nvPicPr>
        <p:blipFill rotWithShape="1">
          <a:blip r:embed="rId3">
            <a:extLst>
              <a:ext uri="{28A0092B-C50C-407E-A947-70E740481C1C}">
                <a14:useLocalDpi xmlns:a14="http://schemas.microsoft.com/office/drawing/2010/main"/>
              </a:ext>
            </a:extLst>
          </a:blip>
          <a:srcRect l="7248" t="27413" r="20948" b="9559"/>
          <a:stretch/>
        </p:blipFill>
        <p:spPr>
          <a:xfrm>
            <a:off x="8618335" y="-1"/>
            <a:ext cx="3573665" cy="3136899"/>
          </a:xfrm>
          <a:prstGeom prst="rect">
            <a:avLst/>
          </a:prstGeom>
        </p:spPr>
      </p:pic>
      <p:grpSp>
        <p:nvGrpSpPr>
          <p:cNvPr id="9" name="Group 8">
            <a:extLst>
              <a:ext uri="{FF2B5EF4-FFF2-40B4-BE49-F238E27FC236}">
                <a16:creationId xmlns:a16="http://schemas.microsoft.com/office/drawing/2014/main" id="{86811D99-301B-364B-2001-3FE246705023}"/>
              </a:ext>
            </a:extLst>
          </p:cNvPr>
          <p:cNvGrpSpPr/>
          <p:nvPr/>
        </p:nvGrpSpPr>
        <p:grpSpPr>
          <a:xfrm>
            <a:off x="2090537" y="2489200"/>
            <a:ext cx="6287406" cy="4191604"/>
            <a:chOff x="3517899" y="2650067"/>
            <a:chExt cx="5156200" cy="3437467"/>
          </a:xfrm>
        </p:grpSpPr>
        <p:graphicFrame>
          <p:nvGraphicFramePr>
            <p:cNvPr id="4" name="Chart 3">
              <a:extLst>
                <a:ext uri="{FF2B5EF4-FFF2-40B4-BE49-F238E27FC236}">
                  <a16:creationId xmlns:a16="http://schemas.microsoft.com/office/drawing/2014/main" id="{5C4772DE-6B31-C994-CBC6-E19F59180C33}"/>
                </a:ext>
              </a:extLst>
            </p:cNvPr>
            <p:cNvGraphicFramePr/>
            <p:nvPr>
              <p:extLst>
                <p:ext uri="{D42A27DB-BD31-4B8C-83A1-F6EECF244321}">
                  <p14:modId xmlns:p14="http://schemas.microsoft.com/office/powerpoint/2010/main" val="447037131"/>
                </p:ext>
              </p:extLst>
            </p:nvPr>
          </p:nvGraphicFramePr>
          <p:xfrm>
            <a:off x="3517899" y="2650067"/>
            <a:ext cx="5156200" cy="3437467"/>
          </p:xfrm>
          <a:graphic>
            <a:graphicData uri="http://schemas.openxmlformats.org/drawingml/2006/chart">
              <c:chart xmlns:c="http://schemas.openxmlformats.org/drawingml/2006/chart" xmlns:r="http://schemas.openxmlformats.org/officeDocument/2006/relationships" r:id="rId4"/>
            </a:graphicData>
          </a:graphic>
        </p:graphicFrame>
        <p:sp>
          <p:nvSpPr>
            <p:cNvPr id="8" name="Oval 7">
              <a:extLst>
                <a:ext uri="{FF2B5EF4-FFF2-40B4-BE49-F238E27FC236}">
                  <a16:creationId xmlns:a16="http://schemas.microsoft.com/office/drawing/2014/main" id="{3702F9D5-339C-5CD8-C450-6C3C7DB74E6F}"/>
                </a:ext>
              </a:extLst>
            </p:cNvPr>
            <p:cNvSpPr/>
            <p:nvPr/>
          </p:nvSpPr>
          <p:spPr>
            <a:xfrm>
              <a:off x="5075961" y="3348761"/>
              <a:ext cx="2040077" cy="204007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 Placeholder 4">
            <a:extLst>
              <a:ext uri="{FF2B5EF4-FFF2-40B4-BE49-F238E27FC236}">
                <a16:creationId xmlns:a16="http://schemas.microsoft.com/office/drawing/2014/main" id="{7D58BDA3-572D-D9D5-DF55-818CD1E5EEC8}"/>
              </a:ext>
            </a:extLst>
          </p:cNvPr>
          <p:cNvSpPr>
            <a:spLocks noGrp="1"/>
          </p:cNvSpPr>
          <p:nvPr>
            <p:ph type="body" sz="quarter" idx="19"/>
          </p:nvPr>
        </p:nvSpPr>
        <p:spPr>
          <a:xfrm>
            <a:off x="442658" y="463254"/>
            <a:ext cx="7672641" cy="598709"/>
          </a:xfrm>
        </p:spPr>
        <p:txBody>
          <a:bodyPr anchor="t"/>
          <a:lstStyle/>
          <a:p>
            <a:r>
              <a:rPr lang="en-US">
                <a:ea typeface="Calibri Light"/>
                <a:cs typeface="Calibri Light"/>
              </a:rPr>
              <a:t>How do you choose a career path?</a:t>
            </a:r>
            <a:endParaRPr lang="en-US"/>
          </a:p>
        </p:txBody>
      </p:sp>
      <p:sp>
        <p:nvSpPr>
          <p:cNvPr id="6" name="Content Placeholder 5">
            <a:extLst>
              <a:ext uri="{FF2B5EF4-FFF2-40B4-BE49-F238E27FC236}">
                <a16:creationId xmlns:a16="http://schemas.microsoft.com/office/drawing/2014/main" id="{A8132C22-AD85-82D4-F964-3A769B90FA17}"/>
              </a:ext>
            </a:extLst>
          </p:cNvPr>
          <p:cNvSpPr>
            <a:spLocks noGrp="1"/>
          </p:cNvSpPr>
          <p:nvPr>
            <p:ph idx="21"/>
          </p:nvPr>
        </p:nvSpPr>
        <p:spPr>
          <a:xfrm>
            <a:off x="442659" y="1382233"/>
            <a:ext cx="11306680" cy="1106967"/>
          </a:xfrm>
        </p:spPr>
        <p:txBody>
          <a:bodyPr vert="horz" lIns="91440" tIns="45720" rIns="91440" bIns="45720" numCol="1" spcCol="540000" rtlCol="0" anchor="t">
            <a:noAutofit/>
          </a:bodyPr>
          <a:lstStyle/>
          <a:p>
            <a:pPr>
              <a:spcBef>
                <a:spcPts val="0"/>
              </a:spcBef>
              <a:spcAft>
                <a:spcPts val="1800"/>
              </a:spcAft>
            </a:pPr>
            <a:r>
              <a:rPr lang="en-US" sz="2000" b="1">
                <a:latin typeface="Segoe UI"/>
                <a:cs typeface="Segoe UI"/>
              </a:rPr>
              <a:t>Today, many people do different jobs throughout </a:t>
            </a:r>
            <a:br>
              <a:rPr lang="en-US" sz="2000" b="1"/>
            </a:br>
            <a:r>
              <a:rPr lang="en-US" sz="2000" b="1">
                <a:latin typeface="Segoe UI"/>
                <a:cs typeface="Segoe UI"/>
              </a:rPr>
              <a:t>their careers. But how do they decide what they want to do?</a:t>
            </a:r>
          </a:p>
        </p:txBody>
      </p:sp>
      <p:sp>
        <p:nvSpPr>
          <p:cNvPr id="10" name="Content Placeholder 5">
            <a:extLst>
              <a:ext uri="{FF2B5EF4-FFF2-40B4-BE49-F238E27FC236}">
                <a16:creationId xmlns:a16="http://schemas.microsoft.com/office/drawing/2014/main" id="{2711542C-C01B-0072-380F-EE8847ECDB24}"/>
              </a:ext>
            </a:extLst>
          </p:cNvPr>
          <p:cNvSpPr txBox="1">
            <a:spLocks/>
          </p:cNvSpPr>
          <p:nvPr/>
        </p:nvSpPr>
        <p:spPr>
          <a:xfrm>
            <a:off x="442659" y="3383245"/>
            <a:ext cx="1332218" cy="883571"/>
          </a:xfrm>
          <a:prstGeom prst="rect">
            <a:avLst/>
          </a:prstGeom>
        </p:spPr>
        <p:txBody>
          <a:bodyPr vert="horz" lIns="91440" tIns="45720" rIns="91440" bIns="45720" numCol="1" spcCol="540000" rtlCol="0" anchor="t">
            <a:noAutofit/>
          </a:bodyPr>
          <a:lstStyle>
            <a:lvl1pPr marL="0" indent="0" algn="l" defTabSz="914400" rtl="0" eaLnBrk="1" latinLnBrk="0" hangingPunct="1">
              <a:lnSpc>
                <a:spcPct val="100000"/>
              </a:lnSpc>
              <a:spcBef>
                <a:spcPts val="1000"/>
              </a:spcBef>
              <a:buFontTx/>
              <a:buNone/>
              <a:defRPr sz="2800" b="0" i="0" kern="1200">
                <a:solidFill>
                  <a:srgbClr val="004156"/>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100000"/>
              </a:lnSpc>
              <a:spcBef>
                <a:spcPts val="500"/>
              </a:spcBef>
              <a:buFontTx/>
              <a:buNone/>
              <a:defRPr sz="2400" b="0" i="0" kern="1200">
                <a:solidFill>
                  <a:srgbClr val="004156"/>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100000"/>
              </a:lnSpc>
              <a:spcBef>
                <a:spcPts val="500"/>
              </a:spcBef>
              <a:buFontTx/>
              <a:buNone/>
              <a:defRPr sz="2000" b="0" i="0" kern="1200">
                <a:solidFill>
                  <a:srgbClr val="004156"/>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100000"/>
              </a:lnSpc>
              <a:spcBef>
                <a:spcPts val="500"/>
              </a:spcBef>
              <a:buFontTx/>
              <a:buNone/>
              <a:defRPr sz="1800" b="0" i="0" kern="1200">
                <a:solidFill>
                  <a:srgbClr val="004156"/>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Tx/>
              <a:buNone/>
              <a:defRPr sz="2000" b="1" i="0" kern="1200">
                <a:solidFill>
                  <a:srgbClr val="004156"/>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1800"/>
              </a:spcAft>
            </a:pPr>
            <a:r>
              <a:rPr lang="en-US" sz="1800" b="1">
                <a:latin typeface="Segoe UI"/>
                <a:cs typeface="Segoe UI"/>
              </a:rPr>
              <a:t>Strengths (skills and qualities)</a:t>
            </a:r>
            <a:endParaRPr lang="en-US" sz="1800" b="1"/>
          </a:p>
        </p:txBody>
      </p:sp>
      <p:sp>
        <p:nvSpPr>
          <p:cNvPr id="12" name="Content Placeholder 5">
            <a:extLst>
              <a:ext uri="{FF2B5EF4-FFF2-40B4-BE49-F238E27FC236}">
                <a16:creationId xmlns:a16="http://schemas.microsoft.com/office/drawing/2014/main" id="{C1132BD4-02C3-06EC-E940-FD45D237B4A7}"/>
              </a:ext>
            </a:extLst>
          </p:cNvPr>
          <p:cNvSpPr txBox="1">
            <a:spLocks/>
          </p:cNvSpPr>
          <p:nvPr/>
        </p:nvSpPr>
        <p:spPr>
          <a:xfrm>
            <a:off x="8197669" y="3600792"/>
            <a:ext cx="1115769" cy="446358"/>
          </a:xfrm>
          <a:prstGeom prst="rect">
            <a:avLst/>
          </a:prstGeom>
        </p:spPr>
        <p:txBody>
          <a:bodyPr vert="horz" lIns="91440" tIns="45720" rIns="91440" bIns="45720" numCol="1" spcCol="540000" rtlCol="0" anchor="t">
            <a:noAutofit/>
          </a:bodyPr>
          <a:lstStyle>
            <a:lvl1pPr marL="0" indent="0" algn="l" defTabSz="914400" rtl="0" eaLnBrk="1" latinLnBrk="0" hangingPunct="1">
              <a:lnSpc>
                <a:spcPct val="100000"/>
              </a:lnSpc>
              <a:spcBef>
                <a:spcPts val="1000"/>
              </a:spcBef>
              <a:buFontTx/>
              <a:buNone/>
              <a:defRPr sz="2800" b="0" i="0" kern="1200">
                <a:solidFill>
                  <a:srgbClr val="004156"/>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100000"/>
              </a:lnSpc>
              <a:spcBef>
                <a:spcPts val="500"/>
              </a:spcBef>
              <a:buFontTx/>
              <a:buNone/>
              <a:defRPr sz="2400" b="0" i="0" kern="1200">
                <a:solidFill>
                  <a:srgbClr val="004156"/>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100000"/>
              </a:lnSpc>
              <a:spcBef>
                <a:spcPts val="500"/>
              </a:spcBef>
              <a:buFontTx/>
              <a:buNone/>
              <a:defRPr sz="2000" b="0" i="0" kern="1200">
                <a:solidFill>
                  <a:srgbClr val="004156"/>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100000"/>
              </a:lnSpc>
              <a:spcBef>
                <a:spcPts val="500"/>
              </a:spcBef>
              <a:buFontTx/>
              <a:buNone/>
              <a:defRPr sz="1800" b="0" i="0" kern="1200">
                <a:solidFill>
                  <a:srgbClr val="004156"/>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Tx/>
              <a:buNone/>
              <a:defRPr sz="2000" b="1" i="0" kern="1200">
                <a:solidFill>
                  <a:srgbClr val="004156"/>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gn="r">
              <a:spcBef>
                <a:spcPts val="0"/>
              </a:spcBef>
              <a:spcAft>
                <a:spcPts val="1800"/>
              </a:spcAft>
            </a:pPr>
            <a:r>
              <a:rPr lang="en-US" sz="1800" b="1">
                <a:latin typeface="Segoe UI"/>
                <a:cs typeface="Segoe UI"/>
              </a:rPr>
              <a:t>Interests</a:t>
            </a:r>
            <a:endParaRPr lang="en-US"/>
          </a:p>
        </p:txBody>
      </p:sp>
      <p:sp>
        <p:nvSpPr>
          <p:cNvPr id="13" name="Content Placeholder 5">
            <a:extLst>
              <a:ext uri="{FF2B5EF4-FFF2-40B4-BE49-F238E27FC236}">
                <a16:creationId xmlns:a16="http://schemas.microsoft.com/office/drawing/2014/main" id="{B73436E2-417B-EBAE-772D-305DA3A07A7B}"/>
              </a:ext>
            </a:extLst>
          </p:cNvPr>
          <p:cNvSpPr txBox="1">
            <a:spLocks/>
          </p:cNvSpPr>
          <p:nvPr/>
        </p:nvSpPr>
        <p:spPr>
          <a:xfrm>
            <a:off x="4116026" y="3739461"/>
            <a:ext cx="2236429" cy="1736306"/>
          </a:xfrm>
          <a:prstGeom prst="rect">
            <a:avLst/>
          </a:prstGeom>
        </p:spPr>
        <p:txBody>
          <a:bodyPr vert="horz" lIns="91440" tIns="45720" rIns="91440" bIns="45720" numCol="1" spcCol="540000" rtlCol="0" anchor="ctr">
            <a:noAutofit/>
          </a:bodyPr>
          <a:lstStyle>
            <a:lvl1pPr marL="0" indent="0" algn="l" defTabSz="914400" rtl="0" eaLnBrk="1" latinLnBrk="0" hangingPunct="1">
              <a:lnSpc>
                <a:spcPct val="100000"/>
              </a:lnSpc>
              <a:spcBef>
                <a:spcPts val="1000"/>
              </a:spcBef>
              <a:buFontTx/>
              <a:buNone/>
              <a:defRPr sz="2800" b="0" i="0" kern="1200">
                <a:solidFill>
                  <a:srgbClr val="004156"/>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100000"/>
              </a:lnSpc>
              <a:spcBef>
                <a:spcPts val="500"/>
              </a:spcBef>
              <a:buFontTx/>
              <a:buNone/>
              <a:defRPr sz="2400" b="0" i="0" kern="1200">
                <a:solidFill>
                  <a:srgbClr val="004156"/>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100000"/>
              </a:lnSpc>
              <a:spcBef>
                <a:spcPts val="500"/>
              </a:spcBef>
              <a:buFontTx/>
              <a:buNone/>
              <a:defRPr sz="2000" b="0" i="0" kern="1200">
                <a:solidFill>
                  <a:srgbClr val="004156"/>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100000"/>
              </a:lnSpc>
              <a:spcBef>
                <a:spcPts val="500"/>
              </a:spcBef>
              <a:buFontTx/>
              <a:buNone/>
              <a:defRPr sz="1800" b="0" i="0" kern="1200">
                <a:solidFill>
                  <a:srgbClr val="004156"/>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Tx/>
              <a:buNone/>
              <a:defRPr sz="2000" b="1" i="0" kern="1200">
                <a:solidFill>
                  <a:srgbClr val="004156"/>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gn="ctr">
              <a:spcBef>
                <a:spcPts val="0"/>
              </a:spcBef>
              <a:spcAft>
                <a:spcPts val="1800"/>
              </a:spcAft>
            </a:pPr>
            <a:r>
              <a:rPr lang="en-US" sz="2000" b="1">
                <a:latin typeface="Segoe UI"/>
                <a:cs typeface="Segoe UI"/>
              </a:rPr>
              <a:t>What factors </a:t>
            </a:r>
            <a:br>
              <a:rPr lang="en-US" sz="2000" b="1"/>
            </a:br>
            <a:r>
              <a:rPr lang="en-US" sz="2000" b="1">
                <a:latin typeface="Segoe UI"/>
                <a:cs typeface="Segoe UI"/>
              </a:rPr>
              <a:t>affect your career path?</a:t>
            </a:r>
          </a:p>
        </p:txBody>
      </p:sp>
      <p:cxnSp>
        <p:nvCxnSpPr>
          <p:cNvPr id="16" name="Straight Connector 15">
            <a:extLst>
              <a:ext uri="{FF2B5EF4-FFF2-40B4-BE49-F238E27FC236}">
                <a16:creationId xmlns:a16="http://schemas.microsoft.com/office/drawing/2014/main" id="{C8B78A5C-C976-BD77-B83E-2373BE4EB58D}"/>
              </a:ext>
            </a:extLst>
          </p:cNvPr>
          <p:cNvCxnSpPr>
            <a:cxnSpLocks/>
            <a:stCxn id="10" idx="3"/>
          </p:cNvCxnSpPr>
          <p:nvPr/>
        </p:nvCxnSpPr>
        <p:spPr>
          <a:xfrm flipV="1">
            <a:off x="1774877" y="3837522"/>
            <a:ext cx="1349592" cy="0"/>
          </a:xfrm>
          <a:prstGeom prst="line">
            <a:avLst/>
          </a:prstGeom>
          <a:ln w="12700">
            <a:prstDash val="dash"/>
          </a:ln>
        </p:spPr>
        <p:style>
          <a:lnRef idx="2">
            <a:schemeClr val="accent3"/>
          </a:lnRef>
          <a:fillRef idx="0">
            <a:schemeClr val="accent3"/>
          </a:fillRef>
          <a:effectRef idx="1">
            <a:schemeClr val="accent3"/>
          </a:effectRef>
          <a:fontRef idx="minor">
            <a:schemeClr val="tx1"/>
          </a:fontRef>
        </p:style>
      </p:cxnSp>
      <p:sp>
        <p:nvSpPr>
          <p:cNvPr id="19" name="Content Placeholder 5">
            <a:extLst>
              <a:ext uri="{FF2B5EF4-FFF2-40B4-BE49-F238E27FC236}">
                <a16:creationId xmlns:a16="http://schemas.microsoft.com/office/drawing/2014/main" id="{1DA1299C-7045-F548-4D08-D1BD07C198AB}"/>
              </a:ext>
            </a:extLst>
          </p:cNvPr>
          <p:cNvSpPr txBox="1">
            <a:spLocks/>
          </p:cNvSpPr>
          <p:nvPr/>
        </p:nvSpPr>
        <p:spPr>
          <a:xfrm>
            <a:off x="643942" y="5749310"/>
            <a:ext cx="916241" cy="433867"/>
          </a:xfrm>
          <a:prstGeom prst="rect">
            <a:avLst/>
          </a:prstGeom>
        </p:spPr>
        <p:txBody>
          <a:bodyPr vert="horz" lIns="91440" tIns="45720" rIns="91440" bIns="45720" numCol="1" spcCol="540000" rtlCol="0">
            <a:noAutofit/>
          </a:bodyPr>
          <a:lstStyle>
            <a:lvl1pPr marL="0" indent="0" algn="l" defTabSz="914400" rtl="0" eaLnBrk="1" latinLnBrk="0" hangingPunct="1">
              <a:lnSpc>
                <a:spcPct val="100000"/>
              </a:lnSpc>
              <a:spcBef>
                <a:spcPts val="1000"/>
              </a:spcBef>
              <a:buFontTx/>
              <a:buNone/>
              <a:defRPr sz="2800" b="0" i="0" kern="1200">
                <a:solidFill>
                  <a:srgbClr val="004156"/>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100000"/>
              </a:lnSpc>
              <a:spcBef>
                <a:spcPts val="500"/>
              </a:spcBef>
              <a:buFontTx/>
              <a:buNone/>
              <a:defRPr sz="2400" b="0" i="0" kern="1200">
                <a:solidFill>
                  <a:srgbClr val="004156"/>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100000"/>
              </a:lnSpc>
              <a:spcBef>
                <a:spcPts val="500"/>
              </a:spcBef>
              <a:buFontTx/>
              <a:buNone/>
              <a:defRPr sz="2000" b="0" i="0" kern="1200">
                <a:solidFill>
                  <a:srgbClr val="004156"/>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100000"/>
              </a:lnSpc>
              <a:spcBef>
                <a:spcPts val="500"/>
              </a:spcBef>
              <a:buFontTx/>
              <a:buNone/>
              <a:defRPr sz="1800" b="0" i="0" kern="1200">
                <a:solidFill>
                  <a:srgbClr val="004156"/>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Tx/>
              <a:buNone/>
              <a:defRPr sz="2000" b="1" i="0" kern="1200">
                <a:solidFill>
                  <a:srgbClr val="004156"/>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1800"/>
              </a:spcAft>
            </a:pPr>
            <a:r>
              <a:rPr lang="en-US" sz="1800" b="1"/>
              <a:t>Values</a:t>
            </a:r>
          </a:p>
        </p:txBody>
      </p:sp>
      <p:cxnSp>
        <p:nvCxnSpPr>
          <p:cNvPr id="20" name="Straight Connector 19">
            <a:extLst>
              <a:ext uri="{FF2B5EF4-FFF2-40B4-BE49-F238E27FC236}">
                <a16:creationId xmlns:a16="http://schemas.microsoft.com/office/drawing/2014/main" id="{DED83B4D-FFEA-CFE7-63D9-9AB2246AF229}"/>
              </a:ext>
            </a:extLst>
          </p:cNvPr>
          <p:cNvCxnSpPr>
            <a:cxnSpLocks/>
            <a:stCxn id="19" idx="3"/>
          </p:cNvCxnSpPr>
          <p:nvPr/>
        </p:nvCxnSpPr>
        <p:spPr>
          <a:xfrm>
            <a:off x="1560183" y="5966244"/>
            <a:ext cx="1803044" cy="0"/>
          </a:xfrm>
          <a:prstGeom prst="line">
            <a:avLst/>
          </a:prstGeom>
          <a:ln w="12700">
            <a:prstDash val="dash"/>
          </a:ln>
        </p:spPr>
        <p:style>
          <a:lnRef idx="2">
            <a:schemeClr val="accent3"/>
          </a:lnRef>
          <a:fillRef idx="0">
            <a:schemeClr val="accent3"/>
          </a:fillRef>
          <a:effectRef idx="1">
            <a:schemeClr val="accent3"/>
          </a:effectRef>
          <a:fontRef idx="minor">
            <a:schemeClr val="tx1"/>
          </a:fontRef>
        </p:style>
      </p:cxnSp>
      <p:cxnSp>
        <p:nvCxnSpPr>
          <p:cNvPr id="22" name="Straight Connector 21">
            <a:extLst>
              <a:ext uri="{FF2B5EF4-FFF2-40B4-BE49-F238E27FC236}">
                <a16:creationId xmlns:a16="http://schemas.microsoft.com/office/drawing/2014/main" id="{DA0ADCBC-B296-1D4F-C5E5-36AF04E8AA99}"/>
              </a:ext>
            </a:extLst>
          </p:cNvPr>
          <p:cNvCxnSpPr>
            <a:cxnSpLocks/>
            <a:stCxn id="12" idx="1"/>
          </p:cNvCxnSpPr>
          <p:nvPr/>
        </p:nvCxnSpPr>
        <p:spPr>
          <a:xfrm flipH="1" flipV="1">
            <a:off x="7214782" y="3782914"/>
            <a:ext cx="982887" cy="3583"/>
          </a:xfrm>
          <a:prstGeom prst="line">
            <a:avLst/>
          </a:prstGeom>
          <a:ln w="12700">
            <a:prstDash val="dash"/>
          </a:ln>
        </p:spPr>
        <p:style>
          <a:lnRef idx="2">
            <a:schemeClr val="accent3"/>
          </a:lnRef>
          <a:fillRef idx="0">
            <a:schemeClr val="accent3"/>
          </a:fillRef>
          <a:effectRef idx="1">
            <a:schemeClr val="accent3"/>
          </a:effectRef>
          <a:fontRef idx="minor">
            <a:schemeClr val="tx1"/>
          </a:fontRef>
        </p:style>
      </p:cxnSp>
      <p:sp>
        <p:nvSpPr>
          <p:cNvPr id="32" name="TextBox 31">
            <a:extLst>
              <a:ext uri="{FF2B5EF4-FFF2-40B4-BE49-F238E27FC236}">
                <a16:creationId xmlns:a16="http://schemas.microsoft.com/office/drawing/2014/main" id="{E616BE1B-8B39-4B05-D685-6AA5130AFFED}"/>
              </a:ext>
            </a:extLst>
          </p:cNvPr>
          <p:cNvSpPr txBox="1"/>
          <p:nvPr/>
        </p:nvSpPr>
        <p:spPr>
          <a:xfrm>
            <a:off x="8013064" y="4746581"/>
            <a:ext cx="2840220" cy="917513"/>
          </a:xfrm>
          <a:prstGeom prst="roundRect">
            <a:avLst>
              <a:gd name="adj" fmla="val 0"/>
            </a:avLst>
          </a:prstGeom>
          <a:solidFill>
            <a:srgbClr val="004156"/>
          </a:solidFill>
          <a:ln w="19050" cap="rnd">
            <a:noFill/>
            <a:round/>
          </a:ln>
        </p:spPr>
        <p:txBody>
          <a:bodyPr wrap="square" lIns="180000" tIns="180000" rIns="180000" bIns="180000" rtlCol="0" anchor="ctr" anchorCtr="0">
            <a:spAutoFit/>
          </a:bodyPr>
          <a:lstStyle/>
          <a:p>
            <a:pPr>
              <a:spcAft>
                <a:spcPts val="1650"/>
              </a:spcAft>
            </a:pPr>
            <a:r>
              <a:rPr lang="en-GB" b="1">
                <a:solidFill>
                  <a:schemeClr val="bg1"/>
                </a:solidFill>
                <a:latin typeface="Segoe UI"/>
                <a:cs typeface="Segoe UI"/>
              </a:rPr>
              <a:t>These all may change throughout your life!</a:t>
            </a:r>
            <a:endParaRPr lang="en-GB" b="1">
              <a:solidFill>
                <a:schemeClr val="bg1"/>
              </a:solidFill>
              <a:effectLst/>
              <a:latin typeface="Segoe UI"/>
              <a:cs typeface="Segoe UI"/>
            </a:endParaRPr>
          </a:p>
        </p:txBody>
      </p:sp>
      <p:pic>
        <p:nvPicPr>
          <p:cNvPr id="43" name="Picture 42" descr="A blue and black dot pattern&#10;&#10;Description automatically generated">
            <a:extLst>
              <a:ext uri="{FF2B5EF4-FFF2-40B4-BE49-F238E27FC236}">
                <a16:creationId xmlns:a16="http://schemas.microsoft.com/office/drawing/2014/main" id="{CE1F5DE1-31E0-C868-2932-A579DD72C439}"/>
              </a:ext>
            </a:extLst>
          </p:cNvPr>
          <p:cNvPicPr>
            <a:picLocks noChangeAspect="1"/>
          </p:cNvPicPr>
          <p:nvPr/>
        </p:nvPicPr>
        <p:blipFill rotWithShape="1">
          <a:blip r:embed="rId5" cstate="print">
            <a:alphaModFix amt="40000"/>
            <a:extLst>
              <a:ext uri="{28A0092B-C50C-407E-A947-70E740481C1C}">
                <a14:useLocalDpi xmlns:a14="http://schemas.microsoft.com/office/drawing/2010/main"/>
              </a:ext>
            </a:extLst>
          </a:blip>
          <a:srcRect l="2674" t="38157" r="26556" b="9485"/>
          <a:stretch/>
        </p:blipFill>
        <p:spPr>
          <a:xfrm>
            <a:off x="7626650" y="-1"/>
            <a:ext cx="4565350" cy="3377648"/>
          </a:xfrm>
          <a:prstGeom prst="rect">
            <a:avLst/>
          </a:prstGeom>
        </p:spPr>
      </p:pic>
    </p:spTree>
    <p:extLst>
      <p:ext uri="{BB962C8B-B14F-4D97-AF65-F5344CB8AC3E}">
        <p14:creationId xmlns:p14="http://schemas.microsoft.com/office/powerpoint/2010/main" val="133386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1" presetClass="entr" presetSubtype="0" fill="hold" grpId="0" nodeType="withEffect">
                                  <p:stCondLst>
                                    <p:cond delay="40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par>
                                <p:cTn id="15" presetID="1" presetClass="entr" presetSubtype="0" fill="hold" grpId="0" nodeType="withEffect">
                                  <p:stCondLst>
                                    <p:cond delay="40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right)">
                                      <p:cBhvr>
                                        <p:cTn id="21" dur="500"/>
                                        <p:tgtEl>
                                          <p:spTgt spid="20"/>
                                        </p:tgtEl>
                                      </p:cBhvr>
                                    </p:animEffect>
                                  </p:childTnLst>
                                </p:cTn>
                              </p:par>
                              <p:par>
                                <p:cTn id="22" presetID="1" presetClass="entr" presetSubtype="0" fill="hold" grpId="0" nodeType="withEffect">
                                  <p:stCondLst>
                                    <p:cond delay="400"/>
                                  </p:stCondLst>
                                  <p:childTnLst>
                                    <p:set>
                                      <p:cBhvr>
                                        <p:cTn id="23" dur="1" fill="hold">
                                          <p:stCondLst>
                                            <p:cond delay="0"/>
                                          </p:stCondLst>
                                        </p:cTn>
                                        <p:tgtEl>
                                          <p:spTgt spid="1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9" grpId="0"/>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D58BDA3-572D-D9D5-DF55-818CD1E5EEC8}"/>
              </a:ext>
            </a:extLst>
          </p:cNvPr>
          <p:cNvSpPr>
            <a:spLocks noGrp="1"/>
          </p:cNvSpPr>
          <p:nvPr>
            <p:ph type="body" sz="quarter" idx="19"/>
          </p:nvPr>
        </p:nvSpPr>
        <p:spPr>
          <a:xfrm>
            <a:off x="442658" y="463254"/>
            <a:ext cx="7672641" cy="598709"/>
          </a:xfrm>
        </p:spPr>
        <p:txBody>
          <a:bodyPr anchor="t"/>
          <a:lstStyle/>
          <a:p>
            <a:r>
              <a:rPr lang="en-US">
                <a:latin typeface="Segoe UI"/>
                <a:cs typeface="Calibri Light"/>
              </a:rPr>
              <a:t>Careers clinic!</a:t>
            </a:r>
            <a:endParaRPr lang="en-US">
              <a:cs typeface="Calibri Light"/>
            </a:endParaRPr>
          </a:p>
        </p:txBody>
      </p:sp>
      <p:sp>
        <p:nvSpPr>
          <p:cNvPr id="6" name="Content Placeholder 5">
            <a:extLst>
              <a:ext uri="{FF2B5EF4-FFF2-40B4-BE49-F238E27FC236}">
                <a16:creationId xmlns:a16="http://schemas.microsoft.com/office/drawing/2014/main" id="{A8132C22-AD85-82D4-F964-3A769B90FA17}"/>
              </a:ext>
            </a:extLst>
          </p:cNvPr>
          <p:cNvSpPr>
            <a:spLocks noGrp="1"/>
          </p:cNvSpPr>
          <p:nvPr>
            <p:ph idx="21"/>
          </p:nvPr>
        </p:nvSpPr>
        <p:spPr>
          <a:xfrm>
            <a:off x="442659" y="1382233"/>
            <a:ext cx="5557185" cy="4715379"/>
          </a:xfrm>
        </p:spPr>
        <p:txBody>
          <a:bodyPr vert="horz" lIns="91440" tIns="45720" rIns="91440" bIns="45720" numCol="1" spcCol="540000" rtlCol="0" anchor="t">
            <a:noAutofit/>
          </a:bodyPr>
          <a:lstStyle/>
          <a:p>
            <a:pPr>
              <a:spcBef>
                <a:spcPts val="0"/>
              </a:spcBef>
              <a:spcAft>
                <a:spcPts val="1800"/>
              </a:spcAft>
            </a:pPr>
            <a:r>
              <a:rPr lang="en-US" sz="2000" b="1">
                <a:latin typeface="Segoe UI"/>
                <a:cs typeface="Segoe UI"/>
              </a:rPr>
              <a:t>We are going to:</a:t>
            </a:r>
            <a:endParaRPr lang="en-US" sz="2000" b="1"/>
          </a:p>
          <a:p>
            <a:pPr marL="342900" indent="-342900">
              <a:spcBef>
                <a:spcPts val="0"/>
              </a:spcBef>
              <a:spcAft>
                <a:spcPts val="1800"/>
              </a:spcAft>
              <a:buFont typeface="Arial"/>
              <a:buChar char="•"/>
            </a:pPr>
            <a:r>
              <a:rPr lang="en-US" sz="2000">
                <a:latin typeface="Segoe UI"/>
                <a:cs typeface="Segoe UI"/>
              </a:rPr>
              <a:t>think about what strengths, interests and values are </a:t>
            </a:r>
          </a:p>
          <a:p>
            <a:pPr marL="342900" indent="-342900">
              <a:spcBef>
                <a:spcPts val="0"/>
              </a:spcBef>
              <a:spcAft>
                <a:spcPts val="1800"/>
              </a:spcAft>
              <a:buFont typeface="Arial"/>
              <a:buChar char="•"/>
            </a:pPr>
            <a:r>
              <a:rPr lang="en-US" sz="2000">
                <a:latin typeface="Segoe UI"/>
                <a:cs typeface="Segoe UI"/>
              </a:rPr>
              <a:t>choose a character from a book, </a:t>
            </a:r>
            <a:br>
              <a:rPr lang="en-US" sz="2000">
                <a:latin typeface="Segoe UI"/>
                <a:cs typeface="Segoe UI"/>
              </a:rPr>
            </a:br>
            <a:r>
              <a:rPr lang="en-US" sz="2000">
                <a:latin typeface="Segoe UI"/>
                <a:cs typeface="Segoe UI"/>
              </a:rPr>
              <a:t>TV show or film or a historical figure or celebrity and identify their strengths, interests and values </a:t>
            </a:r>
            <a:endParaRPr lang="en-US" sz="2000" b="1">
              <a:latin typeface="Segoe UI"/>
              <a:cs typeface="Segoe UI"/>
            </a:endParaRPr>
          </a:p>
          <a:p>
            <a:pPr marL="342900" indent="-342900">
              <a:spcBef>
                <a:spcPts val="0"/>
              </a:spcBef>
              <a:spcAft>
                <a:spcPts val="1800"/>
              </a:spcAft>
              <a:buFont typeface="Arial"/>
              <a:buChar char="•"/>
            </a:pPr>
            <a:r>
              <a:rPr lang="en-US" sz="2000">
                <a:latin typeface="Segoe UI"/>
                <a:cs typeface="Segoe UI"/>
              </a:rPr>
              <a:t>become careers advisors and match these characters to careers.</a:t>
            </a:r>
          </a:p>
        </p:txBody>
      </p:sp>
      <p:sp>
        <p:nvSpPr>
          <p:cNvPr id="2" name="Rectangle 1">
            <a:extLst>
              <a:ext uri="{FF2B5EF4-FFF2-40B4-BE49-F238E27FC236}">
                <a16:creationId xmlns:a16="http://schemas.microsoft.com/office/drawing/2014/main" id="{4B754932-77A5-0092-11DF-B64498B85A43}"/>
              </a:ext>
            </a:extLst>
          </p:cNvPr>
          <p:cNvSpPr/>
          <p:nvPr/>
        </p:nvSpPr>
        <p:spPr>
          <a:xfrm>
            <a:off x="6296176" y="0"/>
            <a:ext cx="5938157" cy="6858000"/>
          </a:xfrm>
          <a:prstGeom prst="rect">
            <a:avLst/>
          </a:prstGeom>
          <a:gradFill>
            <a:gsLst>
              <a:gs pos="100000">
                <a:srgbClr val="B061F2"/>
              </a:gs>
              <a:gs pos="0">
                <a:srgbClr val="00D3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7A0A751-DDA4-A236-63C5-2D7016FE30B5}"/>
              </a:ext>
            </a:extLst>
          </p:cNvPr>
          <p:cNvPicPr>
            <a:picLocks noChangeAspect="1"/>
          </p:cNvPicPr>
          <p:nvPr/>
        </p:nvPicPr>
        <p:blipFill>
          <a:blip r:embed="rId3"/>
          <a:srcRect/>
          <a:stretch/>
        </p:blipFill>
        <p:spPr>
          <a:xfrm rot="21300000">
            <a:off x="7588682" y="964293"/>
            <a:ext cx="3353141" cy="4757316"/>
          </a:xfrm>
          <a:prstGeom prst="rect">
            <a:avLst/>
          </a:prstGeom>
          <a:effectLst>
            <a:outerShdw blurRad="127000" algn="ctr" rotWithShape="0">
              <a:srgbClr val="004156">
                <a:alpha val="40000"/>
              </a:srgbClr>
            </a:outerShdw>
          </a:effectLst>
        </p:spPr>
      </p:pic>
      <p:pic>
        <p:nvPicPr>
          <p:cNvPr id="15" name="Graphic 14">
            <a:extLst>
              <a:ext uri="{FF2B5EF4-FFF2-40B4-BE49-F238E27FC236}">
                <a16:creationId xmlns:a16="http://schemas.microsoft.com/office/drawing/2014/main" id="{E39DDB4C-15FE-6DAF-1748-AD8711E7D106}"/>
              </a:ext>
            </a:extLst>
          </p:cNvPr>
          <p:cNvPicPr>
            <a:picLocks noChangeAspect="1"/>
          </p:cNvPicPr>
          <p:nvPr/>
        </p:nvPicPr>
        <p:blipFill rotWithShape="1">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t="49462" r="39273"/>
          <a:stretch/>
        </p:blipFill>
        <p:spPr>
          <a:xfrm rot="10800000">
            <a:off x="0" y="5828824"/>
            <a:ext cx="1236668" cy="1029176"/>
          </a:xfrm>
          <a:prstGeom prst="rect">
            <a:avLst/>
          </a:prstGeom>
        </p:spPr>
      </p:pic>
      <p:pic>
        <p:nvPicPr>
          <p:cNvPr id="4" name="Graphic 2">
            <a:extLst>
              <a:ext uri="{FF2B5EF4-FFF2-40B4-BE49-F238E27FC236}">
                <a16:creationId xmlns:a16="http://schemas.microsoft.com/office/drawing/2014/main" id="{46FD8A9C-92CB-3B21-6082-091835B0D6C6}"/>
              </a:ext>
            </a:extLst>
          </p:cNvPr>
          <p:cNvPicPr>
            <a:picLocks noChangeAspect="1"/>
          </p:cNvPicPr>
          <p:nvPr/>
        </p:nvPicPr>
        <p:blipFill>
          <a:blip r:embed="rId6"/>
          <a:srcRect/>
          <a:stretch/>
        </p:blipFill>
        <p:spPr>
          <a:xfrm>
            <a:off x="9994007" y="6406306"/>
            <a:ext cx="1932892" cy="179005"/>
          </a:xfrm>
          <a:prstGeom prst="rect">
            <a:avLst/>
          </a:prstGeom>
        </p:spPr>
      </p:pic>
    </p:spTree>
    <p:extLst>
      <p:ext uri="{BB962C8B-B14F-4D97-AF65-F5344CB8AC3E}">
        <p14:creationId xmlns:p14="http://schemas.microsoft.com/office/powerpoint/2010/main" val="3978427223"/>
      </p:ext>
    </p:extLst>
  </p:cSld>
  <p:clrMapOvr>
    <a:masterClrMapping/>
  </p:clrMapOvr>
</p:sld>
</file>

<file path=ppt/theme/theme1.xml><?xml version="1.0" encoding="utf-8"?>
<a:theme xmlns:a="http://schemas.openxmlformats.org/drawingml/2006/main" name="Cover">
  <a:themeElements>
    <a:clrScheme name="Educators">
      <a:dk1>
        <a:srgbClr val="004054"/>
      </a:dk1>
      <a:lt1>
        <a:srgbClr val="FFFFFF"/>
      </a:lt1>
      <a:dk2>
        <a:srgbClr val="004054"/>
      </a:dk2>
      <a:lt2>
        <a:srgbClr val="F5F5F5"/>
      </a:lt2>
      <a:accent1>
        <a:srgbClr val="D5F6FF"/>
      </a:accent1>
      <a:accent2>
        <a:srgbClr val="7904DD"/>
      </a:accent2>
      <a:accent3>
        <a:srgbClr val="004054"/>
      </a:accent3>
      <a:accent4>
        <a:srgbClr val="00CFFF"/>
      </a:accent4>
      <a:accent5>
        <a:srgbClr val="B061F2"/>
      </a:accent5>
      <a:accent6>
        <a:srgbClr val="F5F5F5"/>
      </a:accent6>
      <a:hlink>
        <a:srgbClr val="004054"/>
      </a:hlink>
      <a:folHlink>
        <a:srgbClr val="00405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des">
  <a:themeElements>
    <a:clrScheme name="Educators">
      <a:dk1>
        <a:srgbClr val="004054"/>
      </a:dk1>
      <a:lt1>
        <a:srgbClr val="FFFFFF"/>
      </a:lt1>
      <a:dk2>
        <a:srgbClr val="004054"/>
      </a:dk2>
      <a:lt2>
        <a:srgbClr val="F5F5F5"/>
      </a:lt2>
      <a:accent1>
        <a:srgbClr val="D5F6FF"/>
      </a:accent1>
      <a:accent2>
        <a:srgbClr val="7904DD"/>
      </a:accent2>
      <a:accent3>
        <a:srgbClr val="004054"/>
      </a:accent3>
      <a:accent4>
        <a:srgbClr val="00CFFF"/>
      </a:accent4>
      <a:accent5>
        <a:srgbClr val="B061F2"/>
      </a:accent5>
      <a:accent6>
        <a:srgbClr val="F5F5F5"/>
      </a:accent6>
      <a:hlink>
        <a:srgbClr val="004054"/>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edf7d78-1330-49f6-bffc-7239953f04fe">
      <Terms xmlns="http://schemas.microsoft.com/office/infopath/2007/PartnerControls"/>
    </lcf76f155ced4ddcb4097134ff3c332f>
    <TaxCatchAll xmlns="f97151d3-a763-4fee-95d1-c0b0132eac99" xsi:nil="true"/>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F6E66CB5A31A44C828EF505EF1A4254" ma:contentTypeVersion="16" ma:contentTypeDescription="Create a new document." ma:contentTypeScope="" ma:versionID="18aaf51f37cdd6d9d52d808e82dd3e5e">
  <xsd:schema xmlns:xsd="http://www.w3.org/2001/XMLSchema" xmlns:xs="http://www.w3.org/2001/XMLSchema" xmlns:p="http://schemas.microsoft.com/office/2006/metadata/properties" xmlns:ns1="http://schemas.microsoft.com/sharepoint/v3" xmlns:ns2="f97151d3-a763-4fee-95d1-c0b0132eac99" xmlns:ns3="0edf7d78-1330-49f6-bffc-7239953f04fe" targetNamespace="http://schemas.microsoft.com/office/2006/metadata/properties" ma:root="true" ma:fieldsID="1586fc9a33adb05acd4998f98b95c8ed" ns1:_="" ns2:_="" ns3:_="">
    <xsd:import namespace="http://schemas.microsoft.com/sharepoint/v3"/>
    <xsd:import namespace="f97151d3-a763-4fee-95d1-c0b0132eac99"/>
    <xsd:import namespace="0edf7d78-1330-49f6-bffc-7239953f04f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Location" minOccurs="0"/>
                <xsd:element ref="ns1:_ip_UnifiedCompliancePolicyProperties" minOccurs="0"/>
                <xsd:element ref="ns1:_ip_UnifiedCompliancePolicyUIAc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7151d3-a763-4fee-95d1-c0b0132eac9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78a4875-fe2d-4755-9d74-b44ed4eef224}" ma:internalName="TaxCatchAll" ma:showField="CatchAllData" ma:web="f97151d3-a763-4fee-95d1-c0b0132eac9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edf7d78-1330-49f6-bffc-7239953f04f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descriptio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61b4c75-b81e-43f4-b0d1-33d9836e2fb1"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382685-12F1-44F9-A17D-52282EBCA58B}">
  <ds:schemaRefs>
    <ds:schemaRef ds:uri="0edf7d78-1330-49f6-bffc-7239953f04fe"/>
    <ds:schemaRef ds:uri="f97151d3-a763-4fee-95d1-c0b0132eac9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280B7AA-61FB-4562-AC89-77D3AD0D5A42}">
  <ds:schemaRefs>
    <ds:schemaRef ds:uri="http://schemas.microsoft.com/sharepoint/v3/contenttype/forms"/>
  </ds:schemaRefs>
</ds:datastoreItem>
</file>

<file path=customXml/itemProps3.xml><?xml version="1.0" encoding="utf-8"?>
<ds:datastoreItem xmlns:ds="http://schemas.openxmlformats.org/officeDocument/2006/customXml" ds:itemID="{EFBE7CC9-E2D8-41B1-A544-8AAAFCB346C7}">
  <ds:schemaRefs>
    <ds:schemaRef ds:uri="0edf7d78-1330-49f6-bffc-7239953f04fe"/>
    <ds:schemaRef ds:uri="f97151d3-a763-4fee-95d1-c0b0132eac9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30</Slides>
  <Notes>25</Notes>
  <HiddenSlides>7</HiddenSlide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Cover</vt:lpstr>
      <vt:lpstr>Slides</vt:lpstr>
      <vt:lpstr>Connecting  students to careers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Charlotte Paveley</dc:creator>
  <cp:revision>2</cp:revision>
  <dcterms:created xsi:type="dcterms:W3CDTF">2023-07-04T11:31:08Z</dcterms:created>
  <dcterms:modified xsi:type="dcterms:W3CDTF">2023-11-15T08:44:35Z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0x010100FF6E66CB5A31A44C828EF505EF1A4254</vt:lpwstr>
  </property>
  <property fmtid="{D5CDD505-2E9C-101B-9397-08002B2CF9AE}" pid="3" name="MediaServiceImageTags">
    <vt:lpwstr/>
  </property>
  <property fmtid="{D5CDD505-2E9C-101B-9397-08002B2CF9AE}" pid="4" name="MSIP_Label_5e292fea-44f3-4f8b-8f5d-cc6c4f3da3ad_Enabled">
    <vt:lpwstr>true</vt:lpwstr>
  </property>
  <property fmtid="{D5CDD505-2E9C-101B-9397-08002B2CF9AE}" pid="5" name="MSIP_Label_5e292fea-44f3-4f8b-8f5d-cc6c4f3da3ad_SetDate">
    <vt:lpwstr>2023-11-09T12:19:16Z</vt:lpwstr>
  </property>
  <property fmtid="{D5CDD505-2E9C-101B-9397-08002B2CF9AE}" pid="6" name="MSIP_Label_5e292fea-44f3-4f8b-8f5d-cc6c4f3da3ad_Method">
    <vt:lpwstr>Privileged</vt:lpwstr>
  </property>
  <property fmtid="{D5CDD505-2E9C-101B-9397-08002B2CF9AE}" pid="7" name="MSIP_Label_5e292fea-44f3-4f8b-8f5d-cc6c4f3da3ad_Name">
    <vt:lpwstr>Internal</vt:lpwstr>
  </property>
  <property fmtid="{D5CDD505-2E9C-101B-9397-08002B2CF9AE}" pid="8" name="MSIP_Label_5e292fea-44f3-4f8b-8f5d-cc6c4f3da3ad_SiteId">
    <vt:lpwstr>31fa3fc8-0d67-4b00-8f5a-3a9a69c281b8</vt:lpwstr>
  </property>
  <property fmtid="{D5CDD505-2E9C-101B-9397-08002B2CF9AE}" pid="9" name="MSIP_Label_5e292fea-44f3-4f8b-8f5d-cc6c4f3da3ad_ActionId">
    <vt:lpwstr>437dd17a-b68a-46eb-9c2f-3ff7cc3f79ce</vt:lpwstr>
  </property>
  <property fmtid="{D5CDD505-2E9C-101B-9397-08002B2CF9AE}" pid="10" name="MSIP_Label_5e292fea-44f3-4f8b-8f5d-cc6c4f3da3ad_ContentBits">
    <vt:lpwstr>2</vt:lpwstr>
  </property>
  <property fmtid="{D5CDD505-2E9C-101B-9397-08002B2CF9AE}" pid="11" name="ClassificationContentMarkingFooterLocations">
    <vt:lpwstr>Cover:9\Slides:7</vt:lpwstr>
  </property>
  <property fmtid="{D5CDD505-2E9C-101B-9397-08002B2CF9AE}" pid="12" name="ClassificationContentMarkingFooterText">
    <vt:lpwstr>Sensitivity: Internal</vt:lpwstr>
  </property>
</Properties>
</file>